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372" r:id="rId2"/>
    <p:sldId id="454" r:id="rId3"/>
    <p:sldId id="453" r:id="rId4"/>
    <p:sldId id="466" r:id="rId5"/>
    <p:sldId id="473" r:id="rId6"/>
    <p:sldId id="474" r:id="rId7"/>
    <p:sldId id="475" r:id="rId8"/>
    <p:sldId id="476" r:id="rId9"/>
    <p:sldId id="296" r:id="rId10"/>
    <p:sldId id="297" r:id="rId11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EE0000"/>
    <a:srgbClr val="CC00CC"/>
    <a:srgbClr val="FF3300"/>
    <a:srgbClr val="FF33CC"/>
    <a:srgbClr val="FF9933"/>
    <a:srgbClr val="006666"/>
    <a:srgbClr val="666699"/>
    <a:srgbClr val="333399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CBFEE4-E3D3-4871-A298-281DCF94737B}" v="190" dt="2019-10-15T12:09:20.717"/>
  </p1510:revLst>
</p1510:revInfo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19" autoAdjust="0"/>
    <p:restoredTop sz="80088" autoAdjust="0"/>
  </p:normalViewPr>
  <p:slideViewPr>
    <p:cSldViewPr>
      <p:cViewPr>
        <p:scale>
          <a:sx n="125" d="100"/>
          <a:sy n="125" d="100"/>
        </p:scale>
        <p:origin x="90" y="1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maso Argentini" userId="127591f3-8ceb-468f-ba42-54ce2a9ed3b9" providerId="ADAL" clId="{F36371A0-E7F5-4239-8FE1-C0B6170CC68C}"/>
    <pc:docChg chg="undo custSel addSld delSld modSld sldOrd">
      <pc:chgData name="Tommaso Argentini" userId="127591f3-8ceb-468f-ba42-54ce2a9ed3b9" providerId="ADAL" clId="{F36371A0-E7F5-4239-8FE1-C0B6170CC68C}" dt="2017-10-06T16:10:48.372" v="342" actId="2696"/>
      <pc:docMkLst>
        <pc:docMk/>
      </pc:docMkLst>
      <pc:sldChg chg="del">
        <pc:chgData name="Tommaso Argentini" userId="127591f3-8ceb-468f-ba42-54ce2a9ed3b9" providerId="ADAL" clId="{F36371A0-E7F5-4239-8FE1-C0B6170CC68C}" dt="2017-10-06T13:00:34.045" v="28" actId="2696"/>
        <pc:sldMkLst>
          <pc:docMk/>
          <pc:sldMk cId="4076959700" sldId="301"/>
        </pc:sldMkLst>
      </pc:sldChg>
      <pc:sldChg chg="addSp delSp modSp">
        <pc:chgData name="Tommaso Argentini" userId="127591f3-8ceb-468f-ba42-54ce2a9ed3b9" providerId="ADAL" clId="{F36371A0-E7F5-4239-8FE1-C0B6170CC68C}" dt="2017-10-06T16:04:08.844" v="299" actId="478"/>
        <pc:sldMkLst>
          <pc:docMk/>
          <pc:sldMk cId="3943730830" sldId="311"/>
        </pc:sldMkLst>
        <pc:spChg chg="mod">
          <ac:chgData name="Tommaso Argentini" userId="127591f3-8ceb-468f-ba42-54ce2a9ed3b9" providerId="ADAL" clId="{F36371A0-E7F5-4239-8FE1-C0B6170CC68C}" dt="2017-10-06T16:04:03.737" v="296" actId="1076"/>
          <ac:spMkLst>
            <pc:docMk/>
            <pc:sldMk cId="3943730830" sldId="311"/>
            <ac:spMk id="3" creationId="{00000000-0000-0000-0000-000000000000}"/>
          </ac:spMkLst>
        </pc:spChg>
        <pc:spChg chg="mod">
          <ac:chgData name="Tommaso Argentini" userId="127591f3-8ceb-468f-ba42-54ce2a9ed3b9" providerId="ADAL" clId="{F36371A0-E7F5-4239-8FE1-C0B6170CC68C}" dt="2017-10-06T16:03:32.481" v="284" actId="1076"/>
          <ac:spMkLst>
            <pc:docMk/>
            <pc:sldMk cId="3943730830" sldId="311"/>
            <ac:spMk id="8" creationId="{00000000-0000-0000-0000-000000000000}"/>
          </ac:spMkLst>
        </pc:spChg>
        <pc:spChg chg="mod">
          <ac:chgData name="Tommaso Argentini" userId="127591f3-8ceb-468f-ba42-54ce2a9ed3b9" providerId="ADAL" clId="{F36371A0-E7F5-4239-8FE1-C0B6170CC68C}" dt="2017-10-06T16:04:05.825" v="297" actId="1076"/>
          <ac:spMkLst>
            <pc:docMk/>
            <pc:sldMk cId="3943730830" sldId="311"/>
            <ac:spMk id="10" creationId="{00000000-0000-0000-0000-000000000000}"/>
          </ac:spMkLst>
        </pc:spChg>
        <pc:spChg chg="mod">
          <ac:chgData name="Tommaso Argentini" userId="127591f3-8ceb-468f-ba42-54ce2a9ed3b9" providerId="ADAL" clId="{F36371A0-E7F5-4239-8FE1-C0B6170CC68C}" dt="2017-10-06T16:04:01.625" v="295" actId="1076"/>
          <ac:spMkLst>
            <pc:docMk/>
            <pc:sldMk cId="3943730830" sldId="311"/>
            <ac:spMk id="11" creationId="{00000000-0000-0000-0000-000000000000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12" creationId="{55972FBF-F308-4ABF-9972-376085B48E01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13" creationId="{36B32AE3-14D2-436D-A0BD-EE7158633F82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2" creationId="{35814DD8-8C0A-4C83-95A9-DA7833A8868C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3" creationId="{EDDED057-29EA-4D7F-8C9F-8FC184473FF3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4" creationId="{49816908-D70A-474D-96BA-19F48065C9F7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5" creationId="{F9DB8098-B35A-4341-86CA-55D31C41D42C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6" creationId="{91F4E803-EA7F-4D4C-860E-65857E72DCAD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7" creationId="{E5C8280F-2216-468B-97E9-DC45652E3337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8" creationId="{2AA478ED-0C37-4E6E-8907-0B8A01C1BA28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37" creationId="{2C00D0C4-CF4E-4EED-BD90-DE9E5E8C1BCE}"/>
          </ac:spMkLst>
        </pc:spChg>
        <pc:grpChg chg="add del mod">
          <ac:chgData name="Tommaso Argentini" userId="127591f3-8ceb-468f-ba42-54ce2a9ed3b9" providerId="ADAL" clId="{F36371A0-E7F5-4239-8FE1-C0B6170CC68C}" dt="2017-10-06T16:03:48.717" v="291"/>
          <ac:grpSpMkLst>
            <pc:docMk/>
            <pc:sldMk cId="3943730830" sldId="311"/>
            <ac:grpSpMk id="5" creationId="{25A4E08B-81E6-43B5-A515-C6965EF501F0}"/>
          </ac:grpSpMkLst>
        </pc:grpChg>
        <pc:grpChg chg="add mod">
          <ac:chgData name="Tommaso Argentini" userId="127591f3-8ceb-468f-ba42-54ce2a9ed3b9" providerId="ADAL" clId="{F36371A0-E7F5-4239-8FE1-C0B6170CC68C}" dt="2017-10-06T16:03:58.961" v="294" actId="1076"/>
          <ac:grpSpMkLst>
            <pc:docMk/>
            <pc:sldMk cId="3943730830" sldId="311"/>
            <ac:grpSpMk id="7" creationId="{5B684DAD-4548-471F-9A8F-6747A49BB1B1}"/>
          </ac:grpSpMkLst>
        </pc:grpChg>
        <pc:grpChg chg="add mod topLvl">
          <ac:chgData name="Tommaso Argentini" userId="127591f3-8ceb-468f-ba42-54ce2a9ed3b9" providerId="ADAL" clId="{F36371A0-E7F5-4239-8FE1-C0B6170CC68C}" dt="2017-10-06T16:03:56.537" v="293"/>
          <ac:grpSpMkLst>
            <pc:docMk/>
            <pc:sldMk cId="3943730830" sldId="311"/>
            <ac:grpSpMk id="14" creationId="{A80AC046-2C34-48FE-B17E-3B1FAEBCCE1B}"/>
          </ac:grpSpMkLst>
        </pc:grpChg>
        <pc:grpChg chg="add mod topLvl">
          <ac:chgData name="Tommaso Argentini" userId="127591f3-8ceb-468f-ba42-54ce2a9ed3b9" providerId="ADAL" clId="{F36371A0-E7F5-4239-8FE1-C0B6170CC68C}" dt="2017-10-06T16:03:56.537" v="293"/>
          <ac:grpSpMkLst>
            <pc:docMk/>
            <pc:sldMk cId="3943730830" sldId="311"/>
            <ac:grpSpMk id="29" creationId="{E41A3211-0CB8-457A-B04D-051A479F9573}"/>
          </ac:grpSpMkLst>
        </pc:grpChg>
        <pc:grpChg chg="add del mod topLvl">
          <ac:chgData name="Tommaso Argentini" userId="127591f3-8ceb-468f-ba42-54ce2a9ed3b9" providerId="ADAL" clId="{F36371A0-E7F5-4239-8FE1-C0B6170CC68C}" dt="2017-10-06T16:03:51.065" v="292" actId="478"/>
          <ac:grpSpMkLst>
            <pc:docMk/>
            <pc:sldMk cId="3943730830" sldId="311"/>
            <ac:grpSpMk id="38" creationId="{B4EE75CA-56D5-4638-BB62-5CFC5A628069}"/>
          </ac:grpSpMkLst>
        </pc:grpChg>
        <pc:picChg chg="del mod">
          <ac:chgData name="Tommaso Argentini" userId="127591f3-8ceb-468f-ba42-54ce2a9ed3b9" providerId="ADAL" clId="{F36371A0-E7F5-4239-8FE1-C0B6170CC68C}" dt="2017-10-06T16:04:08.844" v="299" actId="478"/>
          <ac:picMkLst>
            <pc:docMk/>
            <pc:sldMk cId="3943730830" sldId="311"/>
            <ac:picMk id="89090" creationId="{00000000-0000-0000-0000-000000000000}"/>
          </ac:picMkLst>
        </pc:picChg>
      </pc:sldChg>
      <pc:sldChg chg="add del">
        <pc:chgData name="Tommaso Argentini" userId="127591f3-8ceb-468f-ba42-54ce2a9ed3b9" providerId="ADAL" clId="{F36371A0-E7F5-4239-8FE1-C0B6170CC68C}" dt="2017-10-06T16:10:24.188" v="336" actId="2696"/>
        <pc:sldMkLst>
          <pc:docMk/>
          <pc:sldMk cId="261884662" sldId="330"/>
        </pc:sldMkLst>
      </pc:sldChg>
      <pc:sldChg chg="del">
        <pc:chgData name="Tommaso Argentini" userId="127591f3-8ceb-468f-ba42-54ce2a9ed3b9" providerId="ADAL" clId="{F36371A0-E7F5-4239-8FE1-C0B6170CC68C}" dt="2017-10-06T12:59:33.982" v="26" actId="2696"/>
        <pc:sldMkLst>
          <pc:docMk/>
          <pc:sldMk cId="2654305521" sldId="332"/>
        </pc:sldMkLst>
      </pc:sldChg>
      <pc:sldChg chg="del">
        <pc:chgData name="Tommaso Argentini" userId="127591f3-8ceb-468f-ba42-54ce2a9ed3b9" providerId="ADAL" clId="{F36371A0-E7F5-4239-8FE1-C0B6170CC68C}" dt="2017-10-06T13:00:57.659" v="30" actId="2696"/>
        <pc:sldMkLst>
          <pc:docMk/>
          <pc:sldMk cId="491314814" sldId="334"/>
        </pc:sldMkLst>
      </pc:sldChg>
      <pc:sldChg chg="del">
        <pc:chgData name="Tommaso Argentini" userId="127591f3-8ceb-468f-ba42-54ce2a9ed3b9" providerId="ADAL" clId="{F36371A0-E7F5-4239-8FE1-C0B6170CC68C}" dt="2017-10-06T13:01:24.635" v="31" actId="2696"/>
        <pc:sldMkLst>
          <pc:docMk/>
          <pc:sldMk cId="3919984200" sldId="335"/>
        </pc:sldMkLst>
      </pc:sldChg>
      <pc:sldChg chg="del">
        <pc:chgData name="Tommaso Argentini" userId="127591f3-8ceb-468f-ba42-54ce2a9ed3b9" providerId="ADAL" clId="{F36371A0-E7F5-4239-8FE1-C0B6170CC68C}" dt="2017-10-06T13:01:25.152" v="32" actId="2696"/>
        <pc:sldMkLst>
          <pc:docMk/>
          <pc:sldMk cId="1779072571" sldId="336"/>
        </pc:sldMkLst>
      </pc:sldChg>
      <pc:sldChg chg="del">
        <pc:chgData name="Tommaso Argentini" userId="127591f3-8ceb-468f-ba42-54ce2a9ed3b9" providerId="ADAL" clId="{F36371A0-E7F5-4239-8FE1-C0B6170CC68C}" dt="2017-10-06T13:01:25.785" v="33" actId="2696"/>
        <pc:sldMkLst>
          <pc:docMk/>
          <pc:sldMk cId="550224193" sldId="338"/>
        </pc:sldMkLst>
      </pc:sldChg>
      <pc:sldChg chg="del">
        <pc:chgData name="Tommaso Argentini" userId="127591f3-8ceb-468f-ba42-54ce2a9ed3b9" providerId="ADAL" clId="{F36371A0-E7F5-4239-8FE1-C0B6170CC68C}" dt="2017-10-06T13:01:26.780" v="34" actId="2696"/>
        <pc:sldMkLst>
          <pc:docMk/>
          <pc:sldMk cId="3542441282" sldId="342"/>
        </pc:sldMkLst>
      </pc:sldChg>
      <pc:sldChg chg="del">
        <pc:chgData name="Tommaso Argentini" userId="127591f3-8ceb-468f-ba42-54ce2a9ed3b9" providerId="ADAL" clId="{F36371A0-E7F5-4239-8FE1-C0B6170CC68C}" dt="2017-10-06T13:01:27.898" v="35" actId="2696"/>
        <pc:sldMkLst>
          <pc:docMk/>
          <pc:sldMk cId="134735415" sldId="344"/>
        </pc:sldMkLst>
      </pc:sldChg>
      <pc:sldChg chg="add del">
        <pc:chgData name="Tommaso Argentini" userId="127591f3-8ceb-468f-ba42-54ce2a9ed3b9" providerId="ADAL" clId="{F36371A0-E7F5-4239-8FE1-C0B6170CC68C}" dt="2017-10-06T16:10:42.344" v="340" actId="2696"/>
        <pc:sldMkLst>
          <pc:docMk/>
          <pc:sldMk cId="4247544340" sldId="346"/>
        </pc:sldMkLst>
      </pc:sldChg>
      <pc:sldChg chg="del">
        <pc:chgData name="Tommaso Argentini" userId="127591f3-8ceb-468f-ba42-54ce2a9ed3b9" providerId="ADAL" clId="{F36371A0-E7F5-4239-8FE1-C0B6170CC68C}" dt="2017-10-06T13:01:40.154" v="39" actId="2696"/>
        <pc:sldMkLst>
          <pc:docMk/>
          <pc:sldMk cId="1089075986" sldId="347"/>
        </pc:sldMkLst>
      </pc:sldChg>
      <pc:sldChg chg="del">
        <pc:chgData name="Tommaso Argentini" userId="127591f3-8ceb-468f-ba42-54ce2a9ed3b9" providerId="ADAL" clId="{F36371A0-E7F5-4239-8FE1-C0B6170CC68C}" dt="2017-10-06T13:00:15.341" v="27" actId="2696"/>
        <pc:sldMkLst>
          <pc:docMk/>
          <pc:sldMk cId="2015565043" sldId="352"/>
        </pc:sldMkLst>
      </pc:sldChg>
      <pc:sldChg chg="del">
        <pc:chgData name="Tommaso Argentini" userId="127591f3-8ceb-468f-ba42-54ce2a9ed3b9" providerId="ADAL" clId="{F36371A0-E7F5-4239-8FE1-C0B6170CC68C}" dt="2017-10-06T13:00:41.340" v="29" actId="2696"/>
        <pc:sldMkLst>
          <pc:docMk/>
          <pc:sldMk cId="3117476561" sldId="354"/>
        </pc:sldMkLst>
      </pc:sldChg>
      <pc:sldChg chg="addSp delSp modSp">
        <pc:chgData name="Tommaso Argentini" userId="127591f3-8ceb-468f-ba42-54ce2a9ed3b9" providerId="ADAL" clId="{F36371A0-E7F5-4239-8FE1-C0B6170CC68C}" dt="2017-10-06T16:10:21.834" v="335" actId="478"/>
        <pc:sldMkLst>
          <pc:docMk/>
          <pc:sldMk cId="2332707310" sldId="355"/>
        </pc:sldMkLst>
        <pc:spChg chg="add del">
          <ac:chgData name="Tommaso Argentini" userId="127591f3-8ceb-468f-ba42-54ce2a9ed3b9" providerId="ADAL" clId="{F36371A0-E7F5-4239-8FE1-C0B6170CC68C}" dt="2017-10-06T16:10:20.844" v="333" actId="478"/>
          <ac:spMkLst>
            <pc:docMk/>
            <pc:sldMk cId="2332707310" sldId="355"/>
            <ac:spMk id="4" creationId="{00000000-0000-0000-0000-000000000000}"/>
          </ac:spMkLst>
        </pc:spChg>
        <pc:spChg chg="add del">
          <ac:chgData name="Tommaso Argentini" userId="127591f3-8ceb-468f-ba42-54ce2a9ed3b9" providerId="ADAL" clId="{F36371A0-E7F5-4239-8FE1-C0B6170CC68C}" dt="2017-10-06T16:10:21.834" v="335" actId="478"/>
          <ac:spMkLst>
            <pc:docMk/>
            <pc:sldMk cId="2332707310" sldId="355"/>
            <ac:spMk id="5" creationId="{00000000-0000-0000-0000-000000000000}"/>
          </ac:spMkLst>
        </pc:spChg>
        <pc:spChg chg="add del mod">
          <ac:chgData name="Tommaso Argentini" userId="127591f3-8ceb-468f-ba42-54ce2a9ed3b9" providerId="ADAL" clId="{F36371A0-E7F5-4239-8FE1-C0B6170CC68C}" dt="2017-10-06T16:10:20.489" v="332" actId="1076"/>
          <ac:spMkLst>
            <pc:docMk/>
            <pc:sldMk cId="2332707310" sldId="355"/>
            <ac:spMk id="7" creationId="{00000000-0000-0000-0000-000000000000}"/>
          </ac:spMkLst>
        </pc:spChg>
        <pc:spChg chg="add del mod">
          <ac:chgData name="Tommaso Argentini" userId="127591f3-8ceb-468f-ba42-54ce2a9ed3b9" providerId="ADAL" clId="{F36371A0-E7F5-4239-8FE1-C0B6170CC68C}" dt="2017-10-06T16:10:20.844" v="333" actId="478"/>
          <ac:spMkLst>
            <pc:docMk/>
            <pc:sldMk cId="2332707310" sldId="355"/>
            <ac:spMk id="10" creationId="{11182C49-0006-49CE-A836-8F84551C6EC9}"/>
          </ac:spMkLst>
        </pc:spChg>
        <pc:graphicFrameChg chg="add del">
          <ac:chgData name="Tommaso Argentini" userId="127591f3-8ceb-468f-ba42-54ce2a9ed3b9" providerId="ADAL" clId="{F36371A0-E7F5-4239-8FE1-C0B6170CC68C}" dt="2017-10-06T16:10:21.386" v="334" actId="478"/>
          <ac:graphicFrameMkLst>
            <pc:docMk/>
            <pc:sldMk cId="2332707310" sldId="355"/>
            <ac:graphicFrameMk id="2" creationId="{00000000-0000-0000-0000-000000000000}"/>
          </ac:graphicFrameMkLst>
        </pc:graphicFrameChg>
        <pc:picChg chg="mod">
          <ac:chgData name="Tommaso Argentini" userId="127591f3-8ceb-468f-ba42-54ce2a9ed3b9" providerId="ADAL" clId="{F36371A0-E7F5-4239-8FE1-C0B6170CC68C}" dt="2017-10-06T16:10:19.004" v="330" actId="1076"/>
          <ac:picMkLst>
            <pc:docMk/>
            <pc:sldMk cId="2332707310" sldId="355"/>
            <ac:picMk id="8" creationId="{00000000-0000-0000-0000-000000000000}"/>
          </ac:picMkLst>
        </pc:picChg>
      </pc:sldChg>
      <pc:sldChg chg="add del">
        <pc:chgData name="Tommaso Argentini" userId="127591f3-8ceb-468f-ba42-54ce2a9ed3b9" providerId="ADAL" clId="{F36371A0-E7F5-4239-8FE1-C0B6170CC68C}" dt="2017-10-06T16:09:49.098" v="319" actId="2696"/>
        <pc:sldMkLst>
          <pc:docMk/>
          <pc:sldMk cId="3206875859" sldId="357"/>
        </pc:sldMkLst>
      </pc:sldChg>
      <pc:sldChg chg="add del">
        <pc:chgData name="Tommaso Argentini" userId="127591f3-8ceb-468f-ba42-54ce2a9ed3b9" providerId="ADAL" clId="{F36371A0-E7F5-4239-8FE1-C0B6170CC68C}" dt="2017-10-06T16:10:12.107" v="320" actId="2696"/>
        <pc:sldMkLst>
          <pc:docMk/>
          <pc:sldMk cId="2597794907" sldId="360"/>
        </pc:sldMkLst>
      </pc:sldChg>
      <pc:sldChg chg="del">
        <pc:chgData name="Tommaso Argentini" userId="127591f3-8ceb-468f-ba42-54ce2a9ed3b9" providerId="ADAL" clId="{F36371A0-E7F5-4239-8FE1-C0B6170CC68C}" dt="2017-10-06T16:01:27.452" v="279" actId="2696"/>
        <pc:sldMkLst>
          <pc:docMk/>
          <pc:sldMk cId="0" sldId="369"/>
        </pc:sldMkLst>
      </pc:sldChg>
      <pc:sldChg chg="del">
        <pc:chgData name="Tommaso Argentini" userId="127591f3-8ceb-468f-ba42-54ce2a9ed3b9" providerId="ADAL" clId="{F36371A0-E7F5-4239-8FE1-C0B6170CC68C}" dt="2017-10-06T16:01:28.477" v="280" actId="2696"/>
        <pc:sldMkLst>
          <pc:docMk/>
          <pc:sldMk cId="0" sldId="371"/>
        </pc:sldMkLst>
      </pc:sldChg>
      <pc:sldChg chg="modSp">
        <pc:chgData name="Tommaso Argentini" userId="127591f3-8ceb-468f-ba42-54ce2a9ed3b9" providerId="ADAL" clId="{F36371A0-E7F5-4239-8FE1-C0B6170CC68C}" dt="2017-10-06T15:30:25.341" v="242" actId="27636"/>
        <pc:sldMkLst>
          <pc:docMk/>
          <pc:sldMk cId="2892653730" sldId="372"/>
        </pc:sldMkLst>
        <pc:spChg chg="mod">
          <ac:chgData name="Tommaso Argentini" userId="127591f3-8ceb-468f-ba42-54ce2a9ed3b9" providerId="ADAL" clId="{F36371A0-E7F5-4239-8FE1-C0B6170CC68C}" dt="2017-10-06T15:30:25.341" v="242" actId="27636"/>
          <ac:spMkLst>
            <pc:docMk/>
            <pc:sldMk cId="2892653730" sldId="372"/>
            <ac:spMk id="2" creationId="{00000000-0000-0000-0000-000000000000}"/>
          </ac:spMkLst>
        </pc:spChg>
      </pc:sldChg>
      <pc:sldChg chg="del">
        <pc:chgData name="Tommaso Argentini" userId="127591f3-8ceb-468f-ba42-54ce2a9ed3b9" providerId="ADAL" clId="{F36371A0-E7F5-4239-8FE1-C0B6170CC68C}" dt="2017-10-06T16:06:30.670" v="300" actId="2696"/>
        <pc:sldMkLst>
          <pc:docMk/>
          <pc:sldMk cId="422005306" sldId="373"/>
        </pc:sldMkLst>
      </pc:sldChg>
      <pc:sldChg chg="del">
        <pc:chgData name="Tommaso Argentini" userId="127591f3-8ceb-468f-ba42-54ce2a9ed3b9" providerId="ADAL" clId="{F36371A0-E7F5-4239-8FE1-C0B6170CC68C}" dt="2017-10-06T12:59:32.654" v="25" actId="2696"/>
        <pc:sldMkLst>
          <pc:docMk/>
          <pc:sldMk cId="3397269567" sldId="374"/>
        </pc:sldMkLst>
      </pc:sldChg>
      <pc:sldChg chg="del">
        <pc:chgData name="Tommaso Argentini" userId="127591f3-8ceb-468f-ba42-54ce2a9ed3b9" providerId="ADAL" clId="{F36371A0-E7F5-4239-8FE1-C0B6170CC68C}" dt="2017-10-06T13:01:39.533" v="38" actId="2696"/>
        <pc:sldMkLst>
          <pc:docMk/>
          <pc:sldMk cId="4003478758" sldId="390"/>
        </pc:sldMkLst>
      </pc:sldChg>
      <pc:sldChg chg="del">
        <pc:chgData name="Tommaso Argentini" userId="127591f3-8ceb-468f-ba42-54ce2a9ed3b9" providerId="ADAL" clId="{F36371A0-E7F5-4239-8FE1-C0B6170CC68C}" dt="2017-10-06T16:01:29.269" v="281" actId="2696"/>
        <pc:sldMkLst>
          <pc:docMk/>
          <pc:sldMk cId="752981959" sldId="391"/>
        </pc:sldMkLst>
      </pc:sldChg>
      <pc:sldChg chg="del">
        <pc:chgData name="Tommaso Argentini" userId="127591f3-8ceb-468f-ba42-54ce2a9ed3b9" providerId="ADAL" clId="{F36371A0-E7F5-4239-8FE1-C0B6170CC68C}" dt="2017-10-06T12:58:30.140" v="6" actId="2696"/>
        <pc:sldMkLst>
          <pc:docMk/>
          <pc:sldMk cId="1152556524" sldId="393"/>
        </pc:sldMkLst>
      </pc:sldChg>
      <pc:sldChg chg="del">
        <pc:chgData name="Tommaso Argentini" userId="127591f3-8ceb-468f-ba42-54ce2a9ed3b9" providerId="ADAL" clId="{F36371A0-E7F5-4239-8FE1-C0B6170CC68C}" dt="2017-10-06T12:58:31.306" v="8" actId="2696"/>
        <pc:sldMkLst>
          <pc:docMk/>
          <pc:sldMk cId="28379556" sldId="394"/>
        </pc:sldMkLst>
      </pc:sldChg>
      <pc:sldChg chg="del">
        <pc:chgData name="Tommaso Argentini" userId="127591f3-8ceb-468f-ba42-54ce2a9ed3b9" providerId="ADAL" clId="{F36371A0-E7F5-4239-8FE1-C0B6170CC68C}" dt="2017-10-06T12:58:31.841" v="9" actId="2696"/>
        <pc:sldMkLst>
          <pc:docMk/>
          <pc:sldMk cId="2126354857" sldId="395"/>
        </pc:sldMkLst>
      </pc:sldChg>
      <pc:sldChg chg="del">
        <pc:chgData name="Tommaso Argentini" userId="127591f3-8ceb-468f-ba42-54ce2a9ed3b9" providerId="ADAL" clId="{F36371A0-E7F5-4239-8FE1-C0B6170CC68C}" dt="2017-10-06T12:58:32.208" v="10" actId="2696"/>
        <pc:sldMkLst>
          <pc:docMk/>
          <pc:sldMk cId="2645622692" sldId="396"/>
        </pc:sldMkLst>
      </pc:sldChg>
      <pc:sldChg chg="del">
        <pc:chgData name="Tommaso Argentini" userId="127591f3-8ceb-468f-ba42-54ce2a9ed3b9" providerId="ADAL" clId="{F36371A0-E7F5-4239-8FE1-C0B6170CC68C}" dt="2017-10-06T12:58:32.930" v="11" actId="2696"/>
        <pc:sldMkLst>
          <pc:docMk/>
          <pc:sldMk cId="3371285717" sldId="397"/>
        </pc:sldMkLst>
      </pc:sldChg>
      <pc:sldChg chg="del">
        <pc:chgData name="Tommaso Argentini" userId="127591f3-8ceb-468f-ba42-54ce2a9ed3b9" providerId="ADAL" clId="{F36371A0-E7F5-4239-8FE1-C0B6170CC68C}" dt="2017-10-06T12:58:33.321" v="12" actId="2696"/>
        <pc:sldMkLst>
          <pc:docMk/>
          <pc:sldMk cId="3546599044" sldId="398"/>
        </pc:sldMkLst>
      </pc:sldChg>
      <pc:sldChg chg="del">
        <pc:chgData name="Tommaso Argentini" userId="127591f3-8ceb-468f-ba42-54ce2a9ed3b9" providerId="ADAL" clId="{F36371A0-E7F5-4239-8FE1-C0B6170CC68C}" dt="2017-10-06T12:58:33.613" v="13" actId="2696"/>
        <pc:sldMkLst>
          <pc:docMk/>
          <pc:sldMk cId="2969372728" sldId="399"/>
        </pc:sldMkLst>
      </pc:sldChg>
      <pc:sldChg chg="del">
        <pc:chgData name="Tommaso Argentini" userId="127591f3-8ceb-468f-ba42-54ce2a9ed3b9" providerId="ADAL" clId="{F36371A0-E7F5-4239-8FE1-C0B6170CC68C}" dt="2017-10-06T12:58:33.842" v="14" actId="2696"/>
        <pc:sldMkLst>
          <pc:docMk/>
          <pc:sldMk cId="2763343594" sldId="400"/>
        </pc:sldMkLst>
      </pc:sldChg>
      <pc:sldChg chg="del">
        <pc:chgData name="Tommaso Argentini" userId="127591f3-8ceb-468f-ba42-54ce2a9ed3b9" providerId="ADAL" clId="{F36371A0-E7F5-4239-8FE1-C0B6170CC68C}" dt="2017-10-06T12:58:34.045" v="15" actId="2696"/>
        <pc:sldMkLst>
          <pc:docMk/>
          <pc:sldMk cId="3260318848" sldId="401"/>
        </pc:sldMkLst>
      </pc:sldChg>
      <pc:sldChg chg="del">
        <pc:chgData name="Tommaso Argentini" userId="127591f3-8ceb-468f-ba42-54ce2a9ed3b9" providerId="ADAL" clId="{F36371A0-E7F5-4239-8FE1-C0B6170CC68C}" dt="2017-10-06T12:58:34.562" v="16" actId="2696"/>
        <pc:sldMkLst>
          <pc:docMk/>
          <pc:sldMk cId="3544075280" sldId="402"/>
        </pc:sldMkLst>
      </pc:sldChg>
      <pc:sldChg chg="del">
        <pc:chgData name="Tommaso Argentini" userId="127591f3-8ceb-468f-ba42-54ce2a9ed3b9" providerId="ADAL" clId="{F36371A0-E7F5-4239-8FE1-C0B6170CC68C}" dt="2017-10-06T12:58:34.959" v="18" actId="2696"/>
        <pc:sldMkLst>
          <pc:docMk/>
          <pc:sldMk cId="3556711279" sldId="403"/>
        </pc:sldMkLst>
      </pc:sldChg>
      <pc:sldChg chg="del">
        <pc:chgData name="Tommaso Argentini" userId="127591f3-8ceb-468f-ba42-54ce2a9ed3b9" providerId="ADAL" clId="{F36371A0-E7F5-4239-8FE1-C0B6170CC68C}" dt="2017-10-06T12:58:35.155" v="19" actId="2696"/>
        <pc:sldMkLst>
          <pc:docMk/>
          <pc:sldMk cId="3516015358" sldId="404"/>
        </pc:sldMkLst>
      </pc:sldChg>
      <pc:sldChg chg="del">
        <pc:chgData name="Tommaso Argentini" userId="127591f3-8ceb-468f-ba42-54ce2a9ed3b9" providerId="ADAL" clId="{F36371A0-E7F5-4239-8FE1-C0B6170CC68C}" dt="2017-10-06T12:58:35.335" v="20" actId="2696"/>
        <pc:sldMkLst>
          <pc:docMk/>
          <pc:sldMk cId="3329041010" sldId="405"/>
        </pc:sldMkLst>
      </pc:sldChg>
      <pc:sldChg chg="del">
        <pc:chgData name="Tommaso Argentini" userId="127591f3-8ceb-468f-ba42-54ce2a9ed3b9" providerId="ADAL" clId="{F36371A0-E7F5-4239-8FE1-C0B6170CC68C}" dt="2017-10-06T12:58:35.537" v="21" actId="2696"/>
        <pc:sldMkLst>
          <pc:docMk/>
          <pc:sldMk cId="4061889168" sldId="406"/>
        </pc:sldMkLst>
      </pc:sldChg>
      <pc:sldChg chg="del">
        <pc:chgData name="Tommaso Argentini" userId="127591f3-8ceb-468f-ba42-54ce2a9ed3b9" providerId="ADAL" clId="{F36371A0-E7F5-4239-8FE1-C0B6170CC68C}" dt="2017-10-06T12:58:30.614" v="7" actId="2696"/>
        <pc:sldMkLst>
          <pc:docMk/>
          <pc:sldMk cId="2973529318" sldId="423"/>
        </pc:sldMkLst>
      </pc:sldChg>
      <pc:sldChg chg="del">
        <pc:chgData name="Tommaso Argentini" userId="127591f3-8ceb-468f-ba42-54ce2a9ed3b9" providerId="ADAL" clId="{F36371A0-E7F5-4239-8FE1-C0B6170CC68C}" dt="2017-10-06T12:58:26.733" v="3" actId="2696"/>
        <pc:sldMkLst>
          <pc:docMk/>
          <pc:sldMk cId="1416625857" sldId="424"/>
        </pc:sldMkLst>
      </pc:sldChg>
      <pc:sldChg chg="del">
        <pc:chgData name="Tommaso Argentini" userId="127591f3-8ceb-468f-ba42-54ce2a9ed3b9" providerId="ADAL" clId="{F36371A0-E7F5-4239-8FE1-C0B6170CC68C}" dt="2017-10-06T12:58:34.741" v="17" actId="2696"/>
        <pc:sldMkLst>
          <pc:docMk/>
          <pc:sldMk cId="285147304" sldId="425"/>
        </pc:sldMkLst>
      </pc:sldChg>
      <pc:sldChg chg="del">
        <pc:chgData name="Tommaso Argentini" userId="127591f3-8ceb-468f-ba42-54ce2a9ed3b9" providerId="ADAL" clId="{F36371A0-E7F5-4239-8FE1-C0B6170CC68C}" dt="2017-10-06T12:58:27.803" v="4" actId="2696"/>
        <pc:sldMkLst>
          <pc:docMk/>
          <pc:sldMk cId="788204551" sldId="435"/>
        </pc:sldMkLst>
      </pc:sldChg>
      <pc:sldChg chg="del">
        <pc:chgData name="Tommaso Argentini" userId="127591f3-8ceb-468f-ba42-54ce2a9ed3b9" providerId="ADAL" clId="{F36371A0-E7F5-4239-8FE1-C0B6170CC68C}" dt="2017-10-06T12:58:36.672" v="23" actId="2696"/>
        <pc:sldMkLst>
          <pc:docMk/>
          <pc:sldMk cId="1335987302" sldId="441"/>
        </pc:sldMkLst>
      </pc:sldChg>
      <pc:sldChg chg="del">
        <pc:chgData name="Tommaso Argentini" userId="127591f3-8ceb-468f-ba42-54ce2a9ed3b9" providerId="ADAL" clId="{F36371A0-E7F5-4239-8FE1-C0B6170CC68C}" dt="2017-10-06T12:58:36.878" v="24" actId="2696"/>
        <pc:sldMkLst>
          <pc:docMk/>
          <pc:sldMk cId="3243320951" sldId="442"/>
        </pc:sldMkLst>
      </pc:sldChg>
      <pc:sldChg chg="del">
        <pc:chgData name="Tommaso Argentini" userId="127591f3-8ceb-468f-ba42-54ce2a9ed3b9" providerId="ADAL" clId="{F36371A0-E7F5-4239-8FE1-C0B6170CC68C}" dt="2017-10-06T13:01:37.726" v="36" actId="2696"/>
        <pc:sldMkLst>
          <pc:docMk/>
          <pc:sldMk cId="3740424411" sldId="445"/>
        </pc:sldMkLst>
      </pc:sldChg>
      <pc:sldChg chg="del">
        <pc:chgData name="Tommaso Argentini" userId="127591f3-8ceb-468f-ba42-54ce2a9ed3b9" providerId="ADAL" clId="{F36371A0-E7F5-4239-8FE1-C0B6170CC68C}" dt="2017-10-06T13:01:39.019" v="37" actId="2696"/>
        <pc:sldMkLst>
          <pc:docMk/>
          <pc:sldMk cId="3913560548" sldId="446"/>
        </pc:sldMkLst>
      </pc:sldChg>
      <pc:sldChg chg="del">
        <pc:chgData name="Tommaso Argentini" userId="127591f3-8ceb-468f-ba42-54ce2a9ed3b9" providerId="ADAL" clId="{F36371A0-E7F5-4239-8FE1-C0B6170CC68C}" dt="2017-10-06T12:58:35.704" v="22" actId="2696"/>
        <pc:sldMkLst>
          <pc:docMk/>
          <pc:sldMk cId="111660791" sldId="448"/>
        </pc:sldMkLst>
      </pc:sldChg>
      <pc:sldChg chg="del">
        <pc:chgData name="Tommaso Argentini" userId="127591f3-8ceb-468f-ba42-54ce2a9ed3b9" providerId="ADAL" clId="{F36371A0-E7F5-4239-8FE1-C0B6170CC68C}" dt="2017-10-06T12:57:51.444" v="0" actId="2696"/>
        <pc:sldMkLst>
          <pc:docMk/>
          <pc:sldMk cId="644258754" sldId="449"/>
        </pc:sldMkLst>
      </pc:sldChg>
      <pc:sldChg chg="del">
        <pc:chgData name="Tommaso Argentini" userId="127591f3-8ceb-468f-ba42-54ce2a9ed3b9" providerId="ADAL" clId="{F36371A0-E7F5-4239-8FE1-C0B6170CC68C}" dt="2017-10-06T12:57:52.258" v="1" actId="2696"/>
        <pc:sldMkLst>
          <pc:docMk/>
          <pc:sldMk cId="632469492" sldId="451"/>
        </pc:sldMkLst>
      </pc:sldChg>
      <pc:sldChg chg="del">
        <pc:chgData name="Tommaso Argentini" userId="127591f3-8ceb-468f-ba42-54ce2a9ed3b9" providerId="ADAL" clId="{F36371A0-E7F5-4239-8FE1-C0B6170CC68C}" dt="2017-10-06T12:57:54.315" v="2" actId="2696"/>
        <pc:sldMkLst>
          <pc:docMk/>
          <pc:sldMk cId="790214574" sldId="452"/>
        </pc:sldMkLst>
      </pc:sldChg>
      <pc:sldChg chg="modSp ord">
        <pc:chgData name="Tommaso Argentini" userId="127591f3-8ceb-468f-ba42-54ce2a9ed3b9" providerId="ADAL" clId="{F36371A0-E7F5-4239-8FE1-C0B6170CC68C}" dt="2017-10-06T15:30:07.479" v="233"/>
        <pc:sldMkLst>
          <pc:docMk/>
          <pc:sldMk cId="3345262358" sldId="453"/>
        </pc:sldMkLst>
        <pc:picChg chg="mod">
          <ac:chgData name="Tommaso Argentini" userId="127591f3-8ceb-468f-ba42-54ce2a9ed3b9" providerId="ADAL" clId="{F36371A0-E7F5-4239-8FE1-C0B6170CC68C}" dt="2017-10-06T15:29:30.193" v="231"/>
          <ac:picMkLst>
            <pc:docMk/>
            <pc:sldMk cId="3345262358" sldId="453"/>
            <ac:picMk id="6" creationId="{00000000-0000-0000-0000-000000000000}"/>
          </ac:picMkLst>
        </pc:picChg>
      </pc:sldChg>
      <pc:sldChg chg="ord">
        <pc:chgData name="Tommaso Argentini" userId="127591f3-8ceb-468f-ba42-54ce2a9ed3b9" providerId="ADAL" clId="{F36371A0-E7F5-4239-8FE1-C0B6170CC68C}" dt="2017-10-06T15:30:07.479" v="233"/>
        <pc:sldMkLst>
          <pc:docMk/>
          <pc:sldMk cId="1627812357" sldId="454"/>
        </pc:sldMkLst>
      </pc:sldChg>
      <pc:sldChg chg="addSp delSp modSp del ord modAnim">
        <pc:chgData name="Tommaso Argentini" userId="127591f3-8ceb-468f-ba42-54ce2a9ed3b9" providerId="ADAL" clId="{F36371A0-E7F5-4239-8FE1-C0B6170CC68C}" dt="2017-10-06T15:40:51.972" v="269" actId="2696"/>
        <pc:sldMkLst>
          <pc:docMk/>
          <pc:sldMk cId="2215418970" sldId="455"/>
        </pc:sldMkLst>
        <pc:spChg chg="mod">
          <ac:chgData name="Tommaso Argentini" userId="127591f3-8ceb-468f-ba42-54ce2a9ed3b9" providerId="ADAL" clId="{F36371A0-E7F5-4239-8FE1-C0B6170CC68C}" dt="2017-10-06T14:28:52.755" v="73" actId="1076"/>
          <ac:spMkLst>
            <pc:docMk/>
            <pc:sldMk cId="2215418970" sldId="455"/>
            <ac:spMk id="12" creationId="{00000000-0000-0000-0000-000000000000}"/>
          </ac:spMkLst>
        </pc:sp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4" creationId="{81F3E15A-054B-4E2F-9A96-B67317A989A7}"/>
          </ac:picMkLst>
        </pc:picChg>
        <pc:picChg chg="add mod ord">
          <ac:chgData name="Tommaso Argentini" userId="127591f3-8ceb-468f-ba42-54ce2a9ed3b9" providerId="ADAL" clId="{F36371A0-E7F5-4239-8FE1-C0B6170CC68C}" dt="2017-10-06T15:23:33.562" v="198" actId="167"/>
          <ac:picMkLst>
            <pc:docMk/>
            <pc:sldMk cId="2215418970" sldId="455"/>
            <ac:picMk id="5" creationId="{D97249ED-216C-4D53-A714-4DFE663DDDAB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6" creationId="{9C073172-8CC6-4ADB-B6F9-26C5DDA271EC}"/>
          </ac:picMkLst>
        </pc:picChg>
        <pc:picChg chg="add mod ord">
          <ac:chgData name="Tommaso Argentini" userId="127591f3-8ceb-468f-ba42-54ce2a9ed3b9" providerId="ADAL" clId="{F36371A0-E7F5-4239-8FE1-C0B6170CC68C}" dt="2017-10-06T15:23:51.338" v="199" actId="167"/>
          <ac:picMkLst>
            <pc:docMk/>
            <pc:sldMk cId="2215418970" sldId="455"/>
            <ac:picMk id="7" creationId="{54C7D982-31B3-49D8-8275-C3F364F89797}"/>
          </ac:picMkLst>
        </pc:picChg>
        <pc:picChg chg="add del mod">
          <ac:chgData name="Tommaso Argentini" userId="127591f3-8ceb-468f-ba42-54ce2a9ed3b9" providerId="ADAL" clId="{F36371A0-E7F5-4239-8FE1-C0B6170CC68C}" dt="2017-10-06T14:32:33.946" v="99" actId="478"/>
          <ac:picMkLst>
            <pc:docMk/>
            <pc:sldMk cId="2215418970" sldId="455"/>
            <ac:picMk id="8" creationId="{1577F1A7-E950-4D64-B273-8827A4D260B6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9" creationId="{B82AC8D7-4157-457E-93B9-11AC0132CEBA}"/>
          </ac:picMkLst>
        </pc:picChg>
        <pc:picChg chg="del mod">
          <ac:chgData name="Tommaso Argentini" userId="127591f3-8ceb-468f-ba42-54ce2a9ed3b9" providerId="ADAL" clId="{F36371A0-E7F5-4239-8FE1-C0B6170CC68C}" dt="2017-10-06T14:28:43.628" v="70" actId="478"/>
          <ac:picMkLst>
            <pc:docMk/>
            <pc:sldMk cId="2215418970" sldId="455"/>
            <ac:picMk id="10" creationId="{00000000-0000-0000-0000-000000000000}"/>
          </ac:picMkLst>
        </pc:picChg>
        <pc:picChg chg="del mod">
          <ac:chgData name="Tommaso Argentini" userId="127591f3-8ceb-468f-ba42-54ce2a9ed3b9" providerId="ADAL" clId="{F36371A0-E7F5-4239-8FE1-C0B6170CC68C}" dt="2017-10-06T14:28:44.763" v="71" actId="478"/>
          <ac:picMkLst>
            <pc:docMk/>
            <pc:sldMk cId="2215418970" sldId="455"/>
            <ac:picMk id="11" creationId="{00000000-0000-0000-0000-000000000000}"/>
          </ac:picMkLst>
        </pc:picChg>
        <pc:picChg chg="add del mod">
          <ac:chgData name="Tommaso Argentini" userId="127591f3-8ceb-468f-ba42-54ce2a9ed3b9" providerId="ADAL" clId="{F36371A0-E7F5-4239-8FE1-C0B6170CC68C}" dt="2017-10-06T15:18:11.898" v="168" actId="478"/>
          <ac:picMkLst>
            <pc:docMk/>
            <pc:sldMk cId="2215418970" sldId="455"/>
            <ac:picMk id="13" creationId="{3FA4EA41-C6F6-4208-BE80-4BA48F0911A5}"/>
          </ac:picMkLst>
        </pc:picChg>
        <pc:picChg chg="add del">
          <ac:chgData name="Tommaso Argentini" userId="127591f3-8ceb-468f-ba42-54ce2a9ed3b9" providerId="ADAL" clId="{F36371A0-E7F5-4239-8FE1-C0B6170CC68C}" dt="2017-10-06T15:18:50.394" v="170" actId="478"/>
          <ac:picMkLst>
            <pc:docMk/>
            <pc:sldMk cId="2215418970" sldId="455"/>
            <ac:picMk id="14" creationId="{58A71710-4E4D-4DA8-9473-B30A444F8228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15" creationId="{6D944650-7E60-49EB-BD16-F168E98FC342}"/>
          </ac:picMkLst>
        </pc:picChg>
        <pc:picChg chg="add del mod">
          <ac:chgData name="Tommaso Argentini" userId="127591f3-8ceb-468f-ba42-54ce2a9ed3b9" providerId="ADAL" clId="{F36371A0-E7F5-4239-8FE1-C0B6170CC68C}" dt="2017-10-06T15:20:08.746" v="180" actId="478"/>
          <ac:picMkLst>
            <pc:docMk/>
            <pc:sldMk cId="2215418970" sldId="455"/>
            <ac:picMk id="16" creationId="{F9B94ABC-63F4-47BB-A481-AF0830BCBA52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17" creationId="{4503C33C-D599-4A39-91B9-2E0CC4AC53B3}"/>
          </ac:picMkLst>
        </pc:picChg>
      </pc:sldChg>
      <pc:sldChg chg="add del ord">
        <pc:chgData name="Tommaso Argentini" userId="127591f3-8ceb-468f-ba42-54ce2a9ed3b9" providerId="ADAL" clId="{F36371A0-E7F5-4239-8FE1-C0B6170CC68C}" dt="2017-10-06T15:30:07.479" v="233"/>
        <pc:sldMkLst>
          <pc:docMk/>
          <pc:sldMk cId="3660862403" sldId="456"/>
        </pc:sldMkLst>
      </pc:sldChg>
      <pc:sldChg chg="add del">
        <pc:chgData name="Tommaso Argentini" userId="127591f3-8ceb-468f-ba42-54ce2a9ed3b9" providerId="ADAL" clId="{F36371A0-E7F5-4239-8FE1-C0B6170CC68C}" dt="2017-10-06T13:01:57.626" v="44" actId="2696"/>
        <pc:sldMkLst>
          <pc:docMk/>
          <pc:sldMk cId="3936857115" sldId="457"/>
        </pc:sldMkLst>
      </pc:sldChg>
      <pc:sldChg chg="del">
        <pc:chgData name="Tommaso Argentini" userId="127591f3-8ceb-468f-ba42-54ce2a9ed3b9" providerId="ADAL" clId="{F36371A0-E7F5-4239-8FE1-C0B6170CC68C}" dt="2017-10-06T13:01:58.184" v="45" actId="2696"/>
        <pc:sldMkLst>
          <pc:docMk/>
          <pc:sldMk cId="4027919870" sldId="458"/>
        </pc:sldMkLst>
      </pc:sldChg>
      <pc:sldChg chg="del">
        <pc:chgData name="Tommaso Argentini" userId="127591f3-8ceb-468f-ba42-54ce2a9ed3b9" providerId="ADAL" clId="{F36371A0-E7F5-4239-8FE1-C0B6170CC68C}" dt="2017-10-06T12:58:29.559" v="5" actId="2696"/>
        <pc:sldMkLst>
          <pc:docMk/>
          <pc:sldMk cId="174787859" sldId="459"/>
        </pc:sldMkLst>
      </pc:sldChg>
      <pc:sldChg chg="del">
        <pc:chgData name="Tommaso Argentini" userId="127591f3-8ceb-468f-ba42-54ce2a9ed3b9" providerId="ADAL" clId="{F36371A0-E7F5-4239-8FE1-C0B6170CC68C}" dt="2017-10-06T13:01:59.721" v="47" actId="2696"/>
        <pc:sldMkLst>
          <pc:docMk/>
          <pc:sldMk cId="3192134722" sldId="460"/>
        </pc:sldMkLst>
      </pc:sldChg>
      <pc:sldChg chg="del">
        <pc:chgData name="Tommaso Argentini" userId="127591f3-8ceb-468f-ba42-54ce2a9ed3b9" providerId="ADAL" clId="{F36371A0-E7F5-4239-8FE1-C0B6170CC68C}" dt="2017-10-06T13:02:00.296" v="48" actId="2696"/>
        <pc:sldMkLst>
          <pc:docMk/>
          <pc:sldMk cId="3846504883" sldId="461"/>
        </pc:sldMkLst>
      </pc:sldChg>
      <pc:sldChg chg="add del">
        <pc:chgData name="Tommaso Argentini" userId="127591f3-8ceb-468f-ba42-54ce2a9ed3b9" providerId="ADAL" clId="{F36371A0-E7F5-4239-8FE1-C0B6170CC68C}" dt="2017-10-06T16:10:40.905" v="339" actId="2696"/>
        <pc:sldMkLst>
          <pc:docMk/>
          <pc:sldMk cId="2944496862" sldId="462"/>
        </pc:sldMkLst>
      </pc:sldChg>
      <pc:sldChg chg="add del">
        <pc:chgData name="Tommaso Argentini" userId="127591f3-8ceb-468f-ba42-54ce2a9ed3b9" providerId="ADAL" clId="{F36371A0-E7F5-4239-8FE1-C0B6170CC68C}" dt="2017-10-06T16:10:40.036" v="338" actId="2696"/>
        <pc:sldMkLst>
          <pc:docMk/>
          <pc:sldMk cId="2959723501" sldId="463"/>
        </pc:sldMkLst>
      </pc:sldChg>
      <pc:sldChg chg="add del">
        <pc:chgData name="Tommaso Argentini" userId="127591f3-8ceb-468f-ba42-54ce2a9ed3b9" providerId="ADAL" clId="{F36371A0-E7F5-4239-8FE1-C0B6170CC68C}" dt="2017-10-06T16:10:39.046" v="337" actId="2696"/>
        <pc:sldMkLst>
          <pc:docMk/>
          <pc:sldMk cId="1370111770" sldId="464"/>
        </pc:sldMkLst>
      </pc:sldChg>
      <pc:sldChg chg="del">
        <pc:chgData name="Tommaso Argentini" userId="127591f3-8ceb-468f-ba42-54ce2a9ed3b9" providerId="ADAL" clId="{F36371A0-E7F5-4239-8FE1-C0B6170CC68C}" dt="2017-10-06T13:01:58.736" v="46" actId="2696"/>
        <pc:sldMkLst>
          <pc:docMk/>
          <pc:sldMk cId="128302243" sldId="465"/>
        </pc:sldMkLst>
      </pc:sldChg>
      <pc:sldChg chg="addSp delSp modSp add">
        <pc:chgData name="Tommaso Argentini" userId="127591f3-8ceb-468f-ba42-54ce2a9ed3b9" providerId="ADAL" clId="{F36371A0-E7F5-4239-8FE1-C0B6170CC68C}" dt="2017-10-06T15:40:26.681" v="268" actId="1076"/>
        <pc:sldMkLst>
          <pc:docMk/>
          <pc:sldMk cId="2936700142" sldId="465"/>
        </pc:sldMkLst>
        <pc:spChg chg="del">
          <ac:chgData name="Tommaso Argentini" userId="127591f3-8ceb-468f-ba42-54ce2a9ed3b9" providerId="ADAL" clId="{F36371A0-E7F5-4239-8FE1-C0B6170CC68C}" dt="2017-10-06T15:37:05.299" v="244"/>
          <ac:spMkLst>
            <pc:docMk/>
            <pc:sldMk cId="2936700142" sldId="465"/>
            <ac:spMk id="2" creationId="{24DCCA6A-0C2D-442C-9E8E-200710E9F886}"/>
          </ac:spMkLst>
        </pc:spChg>
        <pc:spChg chg="del">
          <ac:chgData name="Tommaso Argentini" userId="127591f3-8ceb-468f-ba42-54ce2a9ed3b9" providerId="ADAL" clId="{F36371A0-E7F5-4239-8FE1-C0B6170CC68C}" dt="2017-10-06T15:37:05.299" v="244"/>
          <ac:spMkLst>
            <pc:docMk/>
            <pc:sldMk cId="2936700142" sldId="465"/>
            <ac:spMk id="3" creationId="{9CB73B64-1E7B-416B-8A64-E61B5BA1F825}"/>
          </ac:spMkLst>
        </pc:spChg>
        <pc:spChg chg="mod">
          <ac:chgData name="Tommaso Argentini" userId="127591f3-8ceb-468f-ba42-54ce2a9ed3b9" providerId="ADAL" clId="{F36371A0-E7F5-4239-8FE1-C0B6170CC68C}" dt="2017-10-06T15:40:26.681" v="268" actId="1076"/>
          <ac:spMkLst>
            <pc:docMk/>
            <pc:sldMk cId="2936700142" sldId="465"/>
            <ac:spMk id="4" creationId="{E5CF260C-5029-469B-B2DA-8E667660E5AB}"/>
          </ac:spMkLst>
        </pc:spChg>
        <pc:spChg chg="add">
          <ac:chgData name="Tommaso Argentini" userId="127591f3-8ceb-468f-ba42-54ce2a9ed3b9" providerId="ADAL" clId="{F36371A0-E7F5-4239-8FE1-C0B6170CC68C}" dt="2017-10-06T15:40:17.965" v="266"/>
          <ac:spMkLst>
            <pc:docMk/>
            <pc:sldMk cId="2936700142" sldId="465"/>
            <ac:spMk id="16" creationId="{61A9E1E8-6483-49EB-9AD3-A07D5118858A}"/>
          </ac:spMkLst>
        </pc:spChg>
        <pc:spChg chg="add mod">
          <ac:chgData name="Tommaso Argentini" userId="127591f3-8ceb-468f-ba42-54ce2a9ed3b9" providerId="ADAL" clId="{F36371A0-E7F5-4239-8FE1-C0B6170CC68C}" dt="2017-10-06T15:40:22.306" v="267" actId="1076"/>
          <ac:spMkLst>
            <pc:docMk/>
            <pc:sldMk cId="2936700142" sldId="465"/>
            <ac:spMk id="17" creationId="{168E6ED7-B79B-4A4B-8E78-3EE725329F90}"/>
          </ac:spMkLst>
        </pc:spChg>
        <pc:picChg chg="add del">
          <ac:chgData name="Tommaso Argentini" userId="127591f3-8ceb-468f-ba42-54ce2a9ed3b9" providerId="ADAL" clId="{F36371A0-E7F5-4239-8FE1-C0B6170CC68C}" dt="2017-10-06T15:37:11.690" v="246" actId="478"/>
          <ac:picMkLst>
            <pc:docMk/>
            <pc:sldMk cId="2936700142" sldId="465"/>
            <ac:picMk id="5" creationId="{5CBCDC0F-2671-4F51-859D-D6A7645DB66E}"/>
          </ac:picMkLst>
        </pc:picChg>
        <pc:picChg chg="add del">
          <ac:chgData name="Tommaso Argentini" userId="127591f3-8ceb-468f-ba42-54ce2a9ed3b9" providerId="ADAL" clId="{F36371A0-E7F5-4239-8FE1-C0B6170CC68C}" dt="2017-10-06T15:37:33.994" v="250" actId="478"/>
          <ac:picMkLst>
            <pc:docMk/>
            <pc:sldMk cId="2936700142" sldId="465"/>
            <ac:picMk id="6" creationId="{FE6E5F73-3301-4FFB-9F5F-079A94DC0202}"/>
          </ac:picMkLst>
        </pc:picChg>
        <pc:picChg chg="add del">
          <ac:chgData name="Tommaso Argentini" userId="127591f3-8ceb-468f-ba42-54ce2a9ed3b9" providerId="ADAL" clId="{F36371A0-E7F5-4239-8FE1-C0B6170CC68C}" dt="2017-10-06T15:37:27.978" v="249" actId="478"/>
          <ac:picMkLst>
            <pc:docMk/>
            <pc:sldMk cId="2936700142" sldId="465"/>
            <ac:picMk id="7" creationId="{1C0FA520-A795-4FB7-ABC5-02C2E7D28F2F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8" creationId="{9C0A4295-36F5-46C9-91F7-CCFD591A7159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9" creationId="{3F3D8828-D687-4839-AA1C-C9ECAA971447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0" creationId="{FA8A8A4F-F844-4577-8A15-70EAB08F001A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1" creationId="{B9710FB0-17F9-4843-83D6-65B12F4A1099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2" creationId="{3B998FB2-014B-4CE4-B196-F4421495F882}"/>
          </ac:picMkLst>
        </pc:picChg>
        <pc:picChg chg="add del">
          <ac:chgData name="Tommaso Argentini" userId="127591f3-8ceb-468f-ba42-54ce2a9ed3b9" providerId="ADAL" clId="{F36371A0-E7F5-4239-8FE1-C0B6170CC68C}" dt="2017-10-06T15:39:02.970" v="258" actId="478"/>
          <ac:picMkLst>
            <pc:docMk/>
            <pc:sldMk cId="2936700142" sldId="465"/>
            <ac:picMk id="13" creationId="{5B2BD70B-AC96-47ED-8B2A-EA777B52CB91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4" creationId="{1318BFEA-5DA3-4CF0-BDC8-75C533BCC50B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5" creationId="{2DB10CBD-6896-4C38-A52A-80A45F3BA0D3}"/>
          </ac:picMkLst>
        </pc:picChg>
      </pc:sldChg>
      <pc:sldChg chg="addSp modSp add">
        <pc:chgData name="Tommaso Argentini" userId="127591f3-8ceb-468f-ba42-54ce2a9ed3b9" providerId="ADAL" clId="{F36371A0-E7F5-4239-8FE1-C0B6170CC68C}" dt="2017-10-06T15:59:33.737" v="278" actId="1076"/>
        <pc:sldMkLst>
          <pc:docMk/>
          <pc:sldMk cId="2794684889" sldId="466"/>
        </pc:sldMkLst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3" creationId="{5C8273D1-C698-4B0A-A98E-B609154BF4AC}"/>
          </ac:picMkLst>
        </pc:picChg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4" creationId="{BA462338-166B-4F74-AE58-4E089D3C4B6C}"/>
          </ac:picMkLst>
        </pc:picChg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5" creationId="{721B7DAC-4E9C-4C5E-9A51-C85D3E3F626C}"/>
          </ac:picMkLst>
        </pc:picChg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6" creationId="{3C02263B-CF8D-4955-BC1D-3CE9FCD39F7F}"/>
          </ac:picMkLst>
        </pc:picChg>
      </pc:sldChg>
      <pc:sldChg chg="add del">
        <pc:chgData name="Tommaso Argentini" userId="127591f3-8ceb-468f-ba42-54ce2a9ed3b9" providerId="ADAL" clId="{F36371A0-E7F5-4239-8FE1-C0B6170CC68C}" dt="2017-10-06T16:10:48.372" v="342" actId="2696"/>
        <pc:sldMkLst>
          <pc:docMk/>
          <pc:sldMk cId="3216907038" sldId="467"/>
        </pc:sldMkLst>
      </pc:sldChg>
      <pc:sldChg chg="add del">
        <pc:chgData name="Tommaso Argentini" userId="127591f3-8ceb-468f-ba42-54ce2a9ed3b9" providerId="ADAL" clId="{F36371A0-E7F5-4239-8FE1-C0B6170CC68C}" dt="2017-10-06T16:10:44.580" v="341"/>
        <pc:sldMkLst>
          <pc:docMk/>
          <pc:sldMk cId="491314814" sldId="468"/>
        </pc:sldMkLst>
      </pc:sldChg>
      <pc:sldChg chg="add del setBg">
        <pc:chgData name="Tommaso Argentini" userId="127591f3-8ceb-468f-ba42-54ce2a9ed3b9" providerId="ADAL" clId="{F36371A0-E7F5-4239-8FE1-C0B6170CC68C}" dt="2017-10-06T16:10:44.580" v="341"/>
        <pc:sldMkLst>
          <pc:docMk/>
          <pc:sldMk cId="3727338719" sldId="469"/>
        </pc:sldMkLst>
      </pc:sldChg>
    </pc:docChg>
  </pc:docChgLst>
  <pc:docChgLst>
    <pc:chgData name="Tommaso Argentini" userId="127591f3-8ceb-468f-ba42-54ce2a9ed3b9" providerId="ADAL" clId="{F3CBFEE4-E3D3-4871-A298-281DCF94737B}"/>
    <pc:docChg chg="undo custSel addSld delSld modSld">
      <pc:chgData name="Tommaso Argentini" userId="127591f3-8ceb-468f-ba42-54ce2a9ed3b9" providerId="ADAL" clId="{F3CBFEE4-E3D3-4871-A298-281DCF94737B}" dt="2019-10-15T12:09:20.717" v="681" actId="11529"/>
      <pc:docMkLst>
        <pc:docMk/>
      </pc:docMkLst>
      <pc:sldChg chg="del">
        <pc:chgData name="Tommaso Argentini" userId="127591f3-8ceb-468f-ba42-54ce2a9ed3b9" providerId="ADAL" clId="{F3CBFEE4-E3D3-4871-A298-281DCF94737B}" dt="2019-10-15T11:59:36.114" v="512" actId="47"/>
        <pc:sldMkLst>
          <pc:docMk/>
          <pc:sldMk cId="4069429304" sldId="295"/>
        </pc:sldMkLst>
      </pc:sldChg>
      <pc:sldChg chg="modSp">
        <pc:chgData name="Tommaso Argentini" userId="127591f3-8ceb-468f-ba42-54ce2a9ed3b9" providerId="ADAL" clId="{F3CBFEE4-E3D3-4871-A298-281DCF94737B}" dt="2019-10-15T12:04:30.073" v="552" actId="20577"/>
        <pc:sldMkLst>
          <pc:docMk/>
          <pc:sldMk cId="4277500160" sldId="296"/>
        </pc:sldMkLst>
        <pc:spChg chg="mod">
          <ac:chgData name="Tommaso Argentini" userId="127591f3-8ceb-468f-ba42-54ce2a9ed3b9" providerId="ADAL" clId="{F3CBFEE4-E3D3-4871-A298-281DCF94737B}" dt="2019-10-15T12:04:30.073" v="552" actId="20577"/>
          <ac:spMkLst>
            <pc:docMk/>
            <pc:sldMk cId="4277500160" sldId="296"/>
            <ac:spMk id="2" creationId="{00000000-0000-0000-0000-000000000000}"/>
          </ac:spMkLst>
        </pc:spChg>
      </pc:sldChg>
      <pc:sldChg chg="addSp delSp modSp modAnim">
        <pc:chgData name="Tommaso Argentini" userId="127591f3-8ceb-468f-ba42-54ce2a9ed3b9" providerId="ADAL" clId="{F3CBFEE4-E3D3-4871-A298-281DCF94737B}" dt="2019-10-15T11:31:44.969" v="85" actId="208"/>
        <pc:sldMkLst>
          <pc:docMk/>
          <pc:sldMk cId="2874685557" sldId="473"/>
        </pc:sldMkLst>
        <pc:spChg chg="mod">
          <ac:chgData name="Tommaso Argentini" userId="127591f3-8ceb-468f-ba42-54ce2a9ed3b9" providerId="ADAL" clId="{F3CBFEE4-E3D3-4871-A298-281DCF94737B}" dt="2019-10-15T07:58:14.633" v="19" actId="14430"/>
          <ac:spMkLst>
            <pc:docMk/>
            <pc:sldMk cId="2874685557" sldId="473"/>
            <ac:spMk id="2" creationId="{1DA31D70-FAEA-46B8-805B-0545D39EAB2B}"/>
          </ac:spMkLst>
        </pc:spChg>
        <pc:spChg chg="del mod">
          <ac:chgData name="Tommaso Argentini" userId="127591f3-8ceb-468f-ba42-54ce2a9ed3b9" providerId="ADAL" clId="{F3CBFEE4-E3D3-4871-A298-281DCF94737B}" dt="2019-10-15T11:31:35.153" v="81" actId="478"/>
          <ac:spMkLst>
            <pc:docMk/>
            <pc:sldMk cId="2874685557" sldId="473"/>
            <ac:spMk id="7" creationId="{36A8777F-40F7-4CF0-BDF4-B69A6B059F9E}"/>
          </ac:spMkLst>
        </pc:spChg>
        <pc:spChg chg="add mod">
          <ac:chgData name="Tommaso Argentini" userId="127591f3-8ceb-468f-ba42-54ce2a9ed3b9" providerId="ADAL" clId="{F3CBFEE4-E3D3-4871-A298-281DCF94737B}" dt="2019-10-15T11:31:38.662" v="83" actId="1076"/>
          <ac:spMkLst>
            <pc:docMk/>
            <pc:sldMk cId="2874685557" sldId="473"/>
            <ac:spMk id="8" creationId="{5F35558B-4E66-4846-9B90-A48806CA9C88}"/>
          </ac:spMkLst>
        </pc:spChg>
        <pc:picChg chg="mod">
          <ac:chgData name="Tommaso Argentini" userId="127591f3-8ceb-468f-ba42-54ce2a9ed3b9" providerId="ADAL" clId="{F3CBFEE4-E3D3-4871-A298-281DCF94737B}" dt="2019-10-15T07:58:32.926" v="22" actId="962"/>
          <ac:picMkLst>
            <pc:docMk/>
            <pc:sldMk cId="2874685557" sldId="473"/>
            <ac:picMk id="3" creationId="{5C8273D1-C698-4B0A-A98E-B609154BF4AC}"/>
          </ac:picMkLst>
        </pc:picChg>
        <pc:picChg chg="mod">
          <ac:chgData name="Tommaso Argentini" userId="127591f3-8ceb-468f-ba42-54ce2a9ed3b9" providerId="ADAL" clId="{F3CBFEE4-E3D3-4871-A298-281DCF94737B}" dt="2019-10-15T07:58:38.555" v="23" actId="962"/>
          <ac:picMkLst>
            <pc:docMk/>
            <pc:sldMk cId="2874685557" sldId="473"/>
            <ac:picMk id="4" creationId="{BA462338-166B-4F74-AE58-4E089D3C4B6C}"/>
          </ac:picMkLst>
        </pc:picChg>
        <pc:picChg chg="mod">
          <ac:chgData name="Tommaso Argentini" userId="127591f3-8ceb-468f-ba42-54ce2a9ed3b9" providerId="ADAL" clId="{F3CBFEE4-E3D3-4871-A298-281DCF94737B}" dt="2019-10-15T07:58:43.426" v="24" actId="962"/>
          <ac:picMkLst>
            <pc:docMk/>
            <pc:sldMk cId="2874685557" sldId="473"/>
            <ac:picMk id="5" creationId="{721B7DAC-4E9C-4C5E-9A51-C85D3E3F626C}"/>
          </ac:picMkLst>
        </pc:picChg>
        <pc:picChg chg="del mod">
          <ac:chgData name="Tommaso Argentini" userId="127591f3-8ceb-468f-ba42-54ce2a9ed3b9" providerId="ADAL" clId="{F3CBFEE4-E3D3-4871-A298-281DCF94737B}" dt="2019-10-15T07:57:25.589" v="1"/>
          <ac:picMkLst>
            <pc:docMk/>
            <pc:sldMk cId="2874685557" sldId="473"/>
            <ac:picMk id="6" creationId="{3C02263B-CF8D-4955-BC1D-3CE9FCD39F7F}"/>
          </ac:picMkLst>
        </pc:picChg>
        <pc:cxnChg chg="add mod">
          <ac:chgData name="Tommaso Argentini" userId="127591f3-8ceb-468f-ba42-54ce2a9ed3b9" providerId="ADAL" clId="{F3CBFEE4-E3D3-4871-A298-281DCF94737B}" dt="2019-10-15T11:31:44.969" v="85" actId="208"/>
          <ac:cxnSpMkLst>
            <pc:docMk/>
            <pc:sldMk cId="2874685557" sldId="473"/>
            <ac:cxnSpMk id="10" creationId="{481D75F9-67EB-4B54-83FE-BAFF2A974CC1}"/>
          </ac:cxnSpMkLst>
        </pc:cxnChg>
      </pc:sldChg>
      <pc:sldChg chg="addSp delSp modSp add delAnim modAnim">
        <pc:chgData name="Tommaso Argentini" userId="127591f3-8ceb-468f-ba42-54ce2a9ed3b9" providerId="ADAL" clId="{F3CBFEE4-E3D3-4871-A298-281DCF94737B}" dt="2019-10-15T12:00:55.976" v="529" actId="1036"/>
        <pc:sldMkLst>
          <pc:docMk/>
          <pc:sldMk cId="308039399" sldId="474"/>
        </pc:sldMkLst>
        <pc:spChg chg="mod">
          <ac:chgData name="Tommaso Argentini" userId="127591f3-8ceb-468f-ba42-54ce2a9ed3b9" providerId="ADAL" clId="{F3CBFEE4-E3D3-4871-A298-281DCF94737B}" dt="2019-10-15T11:36:14.813" v="126" actId="14429"/>
          <ac:spMkLst>
            <pc:docMk/>
            <pc:sldMk cId="308039399" sldId="474"/>
            <ac:spMk id="2" creationId="{1DA31D70-FAEA-46B8-805B-0545D39EAB2B}"/>
          </ac:spMkLst>
        </pc:spChg>
        <pc:spChg chg="del">
          <ac:chgData name="Tommaso Argentini" userId="127591f3-8ceb-468f-ba42-54ce2a9ed3b9" providerId="ADAL" clId="{F3CBFEE4-E3D3-4871-A298-281DCF94737B}" dt="2019-10-15T10:20:16.015" v="73" actId="478"/>
          <ac:spMkLst>
            <pc:docMk/>
            <pc:sldMk cId="308039399" sldId="474"/>
            <ac:spMk id="7" creationId="{36A8777F-40F7-4CF0-BDF4-B69A6B059F9E}"/>
          </ac:spMkLst>
        </pc:spChg>
        <pc:spChg chg="add mod">
          <ac:chgData name="Tommaso Argentini" userId="127591f3-8ceb-468f-ba42-54ce2a9ed3b9" providerId="ADAL" clId="{F3CBFEE4-E3D3-4871-A298-281DCF94737B}" dt="2019-10-15T11:53:35.500" v="370" actId="1076"/>
          <ac:spMkLst>
            <pc:docMk/>
            <pc:sldMk cId="308039399" sldId="474"/>
            <ac:spMk id="29" creationId="{775A2218-81DF-4D97-9EB0-C3FDD2A950E9}"/>
          </ac:spMkLst>
        </pc:spChg>
        <pc:spChg chg="add mod">
          <ac:chgData name="Tommaso Argentini" userId="127591f3-8ceb-468f-ba42-54ce2a9ed3b9" providerId="ADAL" clId="{F3CBFEE4-E3D3-4871-A298-281DCF94737B}" dt="2019-10-15T11:53:30.219" v="368" actId="113"/>
          <ac:spMkLst>
            <pc:docMk/>
            <pc:sldMk cId="308039399" sldId="474"/>
            <ac:spMk id="30" creationId="{65D0B8DA-8FA7-4708-8C1A-62ACA38AA3EE}"/>
          </ac:spMkLst>
        </pc:spChg>
        <pc:spChg chg="add mod">
          <ac:chgData name="Tommaso Argentini" userId="127591f3-8ceb-468f-ba42-54ce2a9ed3b9" providerId="ADAL" clId="{F3CBFEE4-E3D3-4871-A298-281DCF94737B}" dt="2019-10-15T11:42:27.212" v="237" actId="692"/>
          <ac:spMkLst>
            <pc:docMk/>
            <pc:sldMk cId="308039399" sldId="474"/>
            <ac:spMk id="31" creationId="{BA8A555F-66D0-4EC7-92CE-9D4458D94DEB}"/>
          </ac:spMkLst>
        </pc:spChg>
        <pc:spChg chg="mod">
          <ac:chgData name="Tommaso Argentini" userId="127591f3-8ceb-468f-ba42-54ce2a9ed3b9" providerId="ADAL" clId="{F3CBFEE4-E3D3-4871-A298-281DCF94737B}" dt="2019-10-15T11:42:24.005" v="236" actId="692"/>
          <ac:spMkLst>
            <pc:docMk/>
            <pc:sldMk cId="308039399" sldId="474"/>
            <ac:spMk id="43" creationId="{67F60AA5-92CB-452A-A039-F0B7F4230B31}"/>
          </ac:spMkLst>
        </pc:spChg>
        <pc:spChg chg="add mod">
          <ac:chgData name="Tommaso Argentini" userId="127591f3-8ceb-468f-ba42-54ce2a9ed3b9" providerId="ADAL" clId="{F3CBFEE4-E3D3-4871-A298-281DCF94737B}" dt="2019-10-15T11:44:36.084" v="272" actId="1076"/>
          <ac:spMkLst>
            <pc:docMk/>
            <pc:sldMk cId="308039399" sldId="474"/>
            <ac:spMk id="51" creationId="{9A8222B3-94FE-4526-A39F-B9A81769F160}"/>
          </ac:spMkLst>
        </pc:spChg>
        <pc:spChg chg="add mod">
          <ac:chgData name="Tommaso Argentini" userId="127591f3-8ceb-468f-ba42-54ce2a9ed3b9" providerId="ADAL" clId="{F3CBFEE4-E3D3-4871-A298-281DCF94737B}" dt="2019-10-15T11:44:41.777" v="275" actId="20577"/>
          <ac:spMkLst>
            <pc:docMk/>
            <pc:sldMk cId="308039399" sldId="474"/>
            <ac:spMk id="52" creationId="{818D967E-4C5E-4D90-A6C0-F22406FE5B2E}"/>
          </ac:spMkLst>
        </pc:spChg>
        <pc:spChg chg="add mod">
          <ac:chgData name="Tommaso Argentini" userId="127591f3-8ceb-468f-ba42-54ce2a9ed3b9" providerId="ADAL" clId="{F3CBFEE4-E3D3-4871-A298-281DCF94737B}" dt="2019-10-15T11:44:53.649" v="278" actId="20577"/>
          <ac:spMkLst>
            <pc:docMk/>
            <pc:sldMk cId="308039399" sldId="474"/>
            <ac:spMk id="53" creationId="{E0B41B20-CEF9-4E70-B8C0-533289B60914}"/>
          </ac:spMkLst>
        </pc:spChg>
        <pc:spChg chg="add mod">
          <ac:chgData name="Tommaso Argentini" userId="127591f3-8ceb-468f-ba42-54ce2a9ed3b9" providerId="ADAL" clId="{F3CBFEE4-E3D3-4871-A298-281DCF94737B}" dt="2019-10-15T11:45:00.863" v="281" actId="20577"/>
          <ac:spMkLst>
            <pc:docMk/>
            <pc:sldMk cId="308039399" sldId="474"/>
            <ac:spMk id="54" creationId="{BAF53CA4-1A6E-4E10-89EB-D1B619AF16B6}"/>
          </ac:spMkLst>
        </pc:spChg>
        <pc:spChg chg="add mod">
          <ac:chgData name="Tommaso Argentini" userId="127591f3-8ceb-468f-ba42-54ce2a9ed3b9" providerId="ADAL" clId="{F3CBFEE4-E3D3-4871-A298-281DCF94737B}" dt="2019-10-15T11:46:51.650" v="295" actId="164"/>
          <ac:spMkLst>
            <pc:docMk/>
            <pc:sldMk cId="308039399" sldId="474"/>
            <ac:spMk id="67" creationId="{49A1C2F7-C262-49D8-8FEF-B41EB08662F3}"/>
          </ac:spMkLst>
        </pc:spChg>
        <pc:spChg chg="add mod">
          <ac:chgData name="Tommaso Argentini" userId="127591f3-8ceb-468f-ba42-54ce2a9ed3b9" providerId="ADAL" clId="{F3CBFEE4-E3D3-4871-A298-281DCF94737B}" dt="2019-10-15T12:00:55.976" v="529" actId="1036"/>
          <ac:spMkLst>
            <pc:docMk/>
            <pc:sldMk cId="308039399" sldId="474"/>
            <ac:spMk id="74" creationId="{1B24FD22-A0D8-4C95-90BE-A936D9E46E7B}"/>
          </ac:spMkLst>
        </pc:spChg>
        <pc:spChg chg="add mod">
          <ac:chgData name="Tommaso Argentini" userId="127591f3-8ceb-468f-ba42-54ce2a9ed3b9" providerId="ADAL" clId="{F3CBFEE4-E3D3-4871-A298-281DCF94737B}" dt="2019-10-15T12:00:55.976" v="529" actId="1036"/>
          <ac:spMkLst>
            <pc:docMk/>
            <pc:sldMk cId="308039399" sldId="474"/>
            <ac:spMk id="75" creationId="{4101454F-71BF-4AA3-B0FF-C1C7217D1CC1}"/>
          </ac:spMkLst>
        </pc:spChg>
        <pc:spChg chg="add mod">
          <ac:chgData name="Tommaso Argentini" userId="127591f3-8ceb-468f-ba42-54ce2a9ed3b9" providerId="ADAL" clId="{F3CBFEE4-E3D3-4871-A298-281DCF94737B}" dt="2019-10-15T12:00:55.976" v="529" actId="1036"/>
          <ac:spMkLst>
            <pc:docMk/>
            <pc:sldMk cId="308039399" sldId="474"/>
            <ac:spMk id="97" creationId="{CF3AA236-CB8B-4772-AF3F-F01C133B1B24}"/>
          </ac:spMkLst>
        </pc:spChg>
        <pc:spChg chg="add mod">
          <ac:chgData name="Tommaso Argentini" userId="127591f3-8ceb-468f-ba42-54ce2a9ed3b9" providerId="ADAL" clId="{F3CBFEE4-E3D3-4871-A298-281DCF94737B}" dt="2019-10-15T11:53:54.045" v="389" actId="20577"/>
          <ac:spMkLst>
            <pc:docMk/>
            <pc:sldMk cId="308039399" sldId="474"/>
            <ac:spMk id="98" creationId="{F5DC6632-ACD9-4FF6-8295-E50B9A41F086}"/>
          </ac:spMkLst>
        </pc:spChg>
        <pc:spChg chg="add del mod">
          <ac:chgData name="Tommaso Argentini" userId="127591f3-8ceb-468f-ba42-54ce2a9ed3b9" providerId="ADAL" clId="{F3CBFEE4-E3D3-4871-A298-281DCF94737B}" dt="2019-10-15T11:53:43.866" v="372" actId="478"/>
          <ac:spMkLst>
            <pc:docMk/>
            <pc:sldMk cId="308039399" sldId="474"/>
            <ac:spMk id="99" creationId="{549CD6B8-4B93-4BDA-A912-78E98838C768}"/>
          </ac:spMkLst>
        </pc:spChg>
        <pc:grpChg chg="add mod">
          <ac:chgData name="Tommaso Argentini" userId="127591f3-8ceb-468f-ba42-54ce2a9ed3b9" providerId="ADAL" clId="{F3CBFEE4-E3D3-4871-A298-281DCF94737B}" dt="2019-10-15T11:43:28.316" v="246" actId="164"/>
          <ac:grpSpMkLst>
            <pc:docMk/>
            <pc:sldMk cId="308039399" sldId="474"/>
            <ac:grpSpMk id="41" creationId="{3E03D63A-E955-4DC9-9CA1-15AEE372243A}"/>
          </ac:grpSpMkLst>
        </pc:grpChg>
        <pc:grpChg chg="add mod">
          <ac:chgData name="Tommaso Argentini" userId="127591f3-8ceb-468f-ba42-54ce2a9ed3b9" providerId="ADAL" clId="{F3CBFEE4-E3D3-4871-A298-281DCF94737B}" dt="2019-10-15T11:43:28.316" v="246" actId="164"/>
          <ac:grpSpMkLst>
            <pc:docMk/>
            <pc:sldMk cId="308039399" sldId="474"/>
            <ac:grpSpMk id="42" creationId="{609AA6CE-318F-4150-85DD-5F45A95BE745}"/>
          </ac:grpSpMkLst>
        </pc:grpChg>
        <pc:grpChg chg="add mod ord">
          <ac:chgData name="Tommaso Argentini" userId="127591f3-8ceb-468f-ba42-54ce2a9ed3b9" providerId="ADAL" clId="{F3CBFEE4-E3D3-4871-A298-281DCF94737B}" dt="2019-10-15T11:46:22.239" v="294" actId="166"/>
          <ac:grpSpMkLst>
            <pc:docMk/>
            <pc:sldMk cId="308039399" sldId="474"/>
            <ac:grpSpMk id="50" creationId="{7CD347FC-AF35-484B-9408-88302C11BAFE}"/>
          </ac:grpSpMkLst>
        </pc:grpChg>
        <pc:grpChg chg="add mod">
          <ac:chgData name="Tommaso Argentini" userId="127591f3-8ceb-468f-ba42-54ce2a9ed3b9" providerId="ADAL" clId="{F3CBFEE4-E3D3-4871-A298-281DCF94737B}" dt="2019-10-15T12:00:55.976" v="529" actId="1036"/>
          <ac:grpSpMkLst>
            <pc:docMk/>
            <pc:sldMk cId="308039399" sldId="474"/>
            <ac:grpSpMk id="55" creationId="{4962B5BB-8910-4AB4-8D1E-C45DA5FFB43F}"/>
          </ac:grpSpMkLst>
        </pc:grpChg>
        <pc:grpChg chg="mod">
          <ac:chgData name="Tommaso Argentini" userId="127591f3-8ceb-468f-ba42-54ce2a9ed3b9" providerId="ADAL" clId="{F3CBFEE4-E3D3-4871-A298-281DCF94737B}" dt="2019-10-15T11:45:20.784" v="282"/>
          <ac:grpSpMkLst>
            <pc:docMk/>
            <pc:sldMk cId="308039399" sldId="474"/>
            <ac:grpSpMk id="56" creationId="{303B27FE-907F-47CA-A828-9C96285E402E}"/>
          </ac:grpSpMkLst>
        </pc:grpChg>
        <pc:grpChg chg="mod">
          <ac:chgData name="Tommaso Argentini" userId="127591f3-8ceb-468f-ba42-54ce2a9ed3b9" providerId="ADAL" clId="{F3CBFEE4-E3D3-4871-A298-281DCF94737B}" dt="2019-10-15T11:45:20.784" v="282"/>
          <ac:grpSpMkLst>
            <pc:docMk/>
            <pc:sldMk cId="308039399" sldId="474"/>
            <ac:grpSpMk id="57" creationId="{24E9B492-7062-41F4-A2F6-3F5186CC559E}"/>
          </ac:grpSpMkLst>
        </pc:grpChg>
        <pc:grpChg chg="add mod">
          <ac:chgData name="Tommaso Argentini" userId="127591f3-8ceb-468f-ba42-54ce2a9ed3b9" providerId="ADAL" clId="{F3CBFEE4-E3D3-4871-A298-281DCF94737B}" dt="2019-10-15T11:46:51.650" v="295" actId="164"/>
          <ac:grpSpMkLst>
            <pc:docMk/>
            <pc:sldMk cId="308039399" sldId="474"/>
            <ac:grpSpMk id="69" creationId="{60D451D4-D475-4649-BFB4-9DF211759D75}"/>
          </ac:grpSpMkLst>
        </pc:grpChg>
        <pc:grpChg chg="add mod ord">
          <ac:chgData name="Tommaso Argentini" userId="127591f3-8ceb-468f-ba42-54ce2a9ed3b9" providerId="ADAL" clId="{F3CBFEE4-E3D3-4871-A298-281DCF94737B}" dt="2019-10-15T12:00:55.976" v="529" actId="1036"/>
          <ac:grpSpMkLst>
            <pc:docMk/>
            <pc:sldMk cId="308039399" sldId="474"/>
            <ac:grpSpMk id="70" creationId="{A8615F15-9A9A-4BD2-9B78-C48DEA93B52D}"/>
          </ac:grpSpMkLst>
        </pc:grpChg>
        <pc:grpChg chg="add mod">
          <ac:chgData name="Tommaso Argentini" userId="127591f3-8ceb-468f-ba42-54ce2a9ed3b9" providerId="ADAL" clId="{F3CBFEE4-E3D3-4871-A298-281DCF94737B}" dt="2019-10-15T11:52:07.745" v="352" actId="164"/>
          <ac:grpSpMkLst>
            <pc:docMk/>
            <pc:sldMk cId="308039399" sldId="474"/>
            <ac:grpSpMk id="86" creationId="{005D912F-FF68-4B53-B331-AD1E2CCCF463}"/>
          </ac:grpSpMkLst>
        </pc:grpChg>
        <pc:grpChg chg="add mod">
          <ac:chgData name="Tommaso Argentini" userId="127591f3-8ceb-468f-ba42-54ce2a9ed3b9" providerId="ADAL" clId="{F3CBFEE4-E3D3-4871-A298-281DCF94737B}" dt="2019-10-15T11:52:14.730" v="353" actId="164"/>
          <ac:grpSpMkLst>
            <pc:docMk/>
            <pc:sldMk cId="308039399" sldId="474"/>
            <ac:grpSpMk id="87" creationId="{413E4899-A00D-4230-AFD5-7099445DE16F}"/>
          </ac:grpSpMkLst>
        </pc:grpChg>
        <pc:grpChg chg="add mod ord">
          <ac:chgData name="Tommaso Argentini" userId="127591f3-8ceb-468f-ba42-54ce2a9ed3b9" providerId="ADAL" clId="{F3CBFEE4-E3D3-4871-A298-281DCF94737B}" dt="2019-10-15T11:52:26.980" v="358"/>
          <ac:grpSpMkLst>
            <pc:docMk/>
            <pc:sldMk cId="308039399" sldId="474"/>
            <ac:grpSpMk id="88" creationId="{878BB062-2DDE-484D-8CB2-D54CD7A2921E}"/>
          </ac:grpSpMkLst>
        </pc:grpChg>
        <pc:grpChg chg="add mod ord">
          <ac:chgData name="Tommaso Argentini" userId="127591f3-8ceb-468f-ba42-54ce2a9ed3b9" providerId="ADAL" clId="{F3CBFEE4-E3D3-4871-A298-281DCF94737B}" dt="2019-10-15T12:00:55.976" v="529" actId="1036"/>
          <ac:grpSpMkLst>
            <pc:docMk/>
            <pc:sldMk cId="308039399" sldId="474"/>
            <ac:grpSpMk id="89" creationId="{6D438BF7-0BE0-4DF7-87BD-F7C58BE02DC9}"/>
          </ac:grpSpMkLst>
        </pc:grpChg>
        <pc:grpChg chg="mod">
          <ac:chgData name="Tommaso Argentini" userId="127591f3-8ceb-468f-ba42-54ce2a9ed3b9" providerId="ADAL" clId="{F3CBFEE4-E3D3-4871-A298-281DCF94737B}" dt="2019-10-15T11:52:32.469" v="359"/>
          <ac:grpSpMkLst>
            <pc:docMk/>
            <pc:sldMk cId="308039399" sldId="474"/>
            <ac:grpSpMk id="91" creationId="{4E16530B-9376-405C-AD5A-91291F890AFE}"/>
          </ac:grpSpMkLst>
        </pc:grpChg>
        <pc:grpChg chg="mod">
          <ac:chgData name="Tommaso Argentini" userId="127591f3-8ceb-468f-ba42-54ce2a9ed3b9" providerId="ADAL" clId="{F3CBFEE4-E3D3-4871-A298-281DCF94737B}" dt="2019-10-15T11:52:32.469" v="359"/>
          <ac:grpSpMkLst>
            <pc:docMk/>
            <pc:sldMk cId="308039399" sldId="474"/>
            <ac:grpSpMk id="93" creationId="{7E21D67F-9B72-4191-B028-8D0C8D7E80C2}"/>
          </ac:grpSpMkLst>
        </pc:grpChg>
        <pc:picChg chg="del">
          <ac:chgData name="Tommaso Argentini" userId="127591f3-8ceb-468f-ba42-54ce2a9ed3b9" providerId="ADAL" clId="{F3CBFEE4-E3D3-4871-A298-281DCF94737B}" dt="2019-10-15T10:20:24.151" v="76" actId="478"/>
          <ac:picMkLst>
            <pc:docMk/>
            <pc:sldMk cId="308039399" sldId="474"/>
            <ac:picMk id="3" creationId="{5C8273D1-C698-4B0A-A98E-B609154BF4AC}"/>
          </ac:picMkLst>
        </pc:picChg>
        <pc:picChg chg="del">
          <ac:chgData name="Tommaso Argentini" userId="127591f3-8ceb-468f-ba42-54ce2a9ed3b9" providerId="ADAL" clId="{F3CBFEE4-E3D3-4871-A298-281DCF94737B}" dt="2019-10-15T10:20:22.855" v="75" actId="478"/>
          <ac:picMkLst>
            <pc:docMk/>
            <pc:sldMk cId="308039399" sldId="474"/>
            <ac:picMk id="4" creationId="{BA462338-166B-4F74-AE58-4E089D3C4B6C}"/>
          </ac:picMkLst>
        </pc:picChg>
        <pc:picChg chg="mod modCrop">
          <ac:chgData name="Tommaso Argentini" userId="127591f3-8ceb-468f-ba42-54ce2a9ed3b9" providerId="ADAL" clId="{F3CBFEE4-E3D3-4871-A298-281DCF94737B}" dt="2019-10-15T11:40:04.493" v="167" actId="1076"/>
          <ac:picMkLst>
            <pc:docMk/>
            <pc:sldMk cId="308039399" sldId="474"/>
            <ac:picMk id="5" creationId="{721B7DAC-4E9C-4C5E-9A51-C85D3E3F626C}"/>
          </ac:picMkLst>
        </pc:picChg>
        <pc:cxnChg chg="add del mod">
          <ac:chgData name="Tommaso Argentini" userId="127591f3-8ceb-468f-ba42-54ce2a9ed3b9" providerId="ADAL" clId="{F3CBFEE4-E3D3-4871-A298-281DCF94737B}" dt="2019-10-15T11:33:00.122" v="96" actId="11529"/>
          <ac:cxnSpMkLst>
            <pc:docMk/>
            <pc:sldMk cId="308039399" sldId="474"/>
            <ac:cxnSpMk id="8" creationId="{D5CF59BD-3FDB-4A92-B1FA-344C3E19A35C}"/>
          </ac:cxnSpMkLst>
        </pc:cxnChg>
        <pc:cxnChg chg="add del mod">
          <ac:chgData name="Tommaso Argentini" userId="127591f3-8ceb-468f-ba42-54ce2a9ed3b9" providerId="ADAL" clId="{F3CBFEE4-E3D3-4871-A298-281DCF94737B}" dt="2019-10-15T11:39:52.423" v="164"/>
          <ac:cxnSpMkLst>
            <pc:docMk/>
            <pc:sldMk cId="308039399" sldId="474"/>
            <ac:cxnSpMk id="10" creationId="{3843ED95-084A-4175-988A-95F77A0B5B4D}"/>
          </ac:cxnSpMkLst>
        </pc:cxnChg>
        <pc:cxnChg chg="add del mod">
          <ac:chgData name="Tommaso Argentini" userId="127591f3-8ceb-468f-ba42-54ce2a9ed3b9" providerId="ADAL" clId="{F3CBFEE4-E3D3-4871-A298-281DCF94737B}" dt="2019-10-15T11:39:52.423" v="164"/>
          <ac:cxnSpMkLst>
            <pc:docMk/>
            <pc:sldMk cId="308039399" sldId="474"/>
            <ac:cxnSpMk id="13" creationId="{2F04D49F-9F5B-4508-8E7B-66D288A5EDAB}"/>
          </ac:cxnSpMkLst>
        </pc:cxnChg>
        <pc:cxnChg chg="add del mod">
          <ac:chgData name="Tommaso Argentini" userId="127591f3-8ceb-468f-ba42-54ce2a9ed3b9" providerId="ADAL" clId="{F3CBFEE4-E3D3-4871-A298-281DCF94737B}" dt="2019-10-15T11:39:52.423" v="164"/>
          <ac:cxnSpMkLst>
            <pc:docMk/>
            <pc:sldMk cId="308039399" sldId="474"/>
            <ac:cxnSpMk id="20" creationId="{1AE96D81-5AFE-4D54-8096-E283820795D0}"/>
          </ac:cxnSpMkLst>
        </pc:cxnChg>
        <pc:cxnChg chg="add del mod">
          <ac:chgData name="Tommaso Argentini" userId="127591f3-8ceb-468f-ba42-54ce2a9ed3b9" providerId="ADAL" clId="{F3CBFEE4-E3D3-4871-A298-281DCF94737B}" dt="2019-10-15T12:00:51.113" v="515" actId="478"/>
          <ac:cxnSpMkLst>
            <pc:docMk/>
            <pc:sldMk cId="308039399" sldId="474"/>
            <ac:cxnSpMk id="26" creationId="{5E8D1688-7B44-4FCB-A637-0D1B2E940DF1}"/>
          </ac:cxnSpMkLst>
        </pc:cxnChg>
        <pc:cxnChg chg="add del mod">
          <ac:chgData name="Tommaso Argentini" userId="127591f3-8ceb-468f-ba42-54ce2a9ed3b9" providerId="ADAL" clId="{F3CBFEE4-E3D3-4871-A298-281DCF94737B}" dt="2019-10-15T12:00:51.113" v="515" actId="478"/>
          <ac:cxnSpMkLst>
            <pc:docMk/>
            <pc:sldMk cId="308039399" sldId="474"/>
            <ac:cxnSpMk id="27" creationId="{904C3B99-D4A2-4D90-ACBD-7B7BC8B283AD}"/>
          </ac:cxnSpMkLst>
        </pc:cxnChg>
        <pc:cxnChg chg="add del mod">
          <ac:chgData name="Tommaso Argentini" userId="127591f3-8ceb-468f-ba42-54ce2a9ed3b9" providerId="ADAL" clId="{F3CBFEE4-E3D3-4871-A298-281DCF94737B}" dt="2019-10-15T12:00:51.113" v="515" actId="478"/>
          <ac:cxnSpMkLst>
            <pc:docMk/>
            <pc:sldMk cId="308039399" sldId="474"/>
            <ac:cxnSpMk id="28" creationId="{7A8C5B47-0FB7-40C8-861A-60946A4BC0A9}"/>
          </ac:cxnSpMkLst>
        </pc:cxnChg>
        <pc:cxnChg chg="add mod">
          <ac:chgData name="Tommaso Argentini" userId="127591f3-8ceb-468f-ba42-54ce2a9ed3b9" providerId="ADAL" clId="{F3CBFEE4-E3D3-4871-A298-281DCF94737B}" dt="2019-10-15T11:42:27.212" v="237" actId="692"/>
          <ac:cxnSpMkLst>
            <pc:docMk/>
            <pc:sldMk cId="308039399" sldId="474"/>
            <ac:cxnSpMk id="33" creationId="{4E19FC43-629E-4514-B7ED-4946D91D5EFC}"/>
          </ac:cxnSpMkLst>
        </pc:cxnChg>
        <pc:cxnChg chg="add mod">
          <ac:chgData name="Tommaso Argentini" userId="127591f3-8ceb-468f-ba42-54ce2a9ed3b9" providerId="ADAL" clId="{F3CBFEE4-E3D3-4871-A298-281DCF94737B}" dt="2019-10-15T11:42:27.212" v="237" actId="692"/>
          <ac:cxnSpMkLst>
            <pc:docMk/>
            <pc:sldMk cId="308039399" sldId="474"/>
            <ac:cxnSpMk id="34" creationId="{DC38966A-5F17-4BCC-BE6B-F5488810359F}"/>
          </ac:cxnSpMkLst>
        </pc:cxnChg>
        <pc:cxnChg chg="add mod">
          <ac:chgData name="Tommaso Argentini" userId="127591f3-8ceb-468f-ba42-54ce2a9ed3b9" providerId="ADAL" clId="{F3CBFEE4-E3D3-4871-A298-281DCF94737B}" dt="2019-10-15T11:42:27.212" v="237" actId="692"/>
          <ac:cxnSpMkLst>
            <pc:docMk/>
            <pc:sldMk cId="308039399" sldId="474"/>
            <ac:cxnSpMk id="36" creationId="{BCBF7E05-4C78-484E-AB25-D0F09CECB06D}"/>
          </ac:cxnSpMkLst>
        </pc:cxnChg>
        <pc:cxnChg chg="mod">
          <ac:chgData name="Tommaso Argentini" userId="127591f3-8ceb-468f-ba42-54ce2a9ed3b9" providerId="ADAL" clId="{F3CBFEE4-E3D3-4871-A298-281DCF94737B}" dt="2019-10-15T11:42:24.005" v="236" actId="692"/>
          <ac:cxnSpMkLst>
            <pc:docMk/>
            <pc:sldMk cId="308039399" sldId="474"/>
            <ac:cxnSpMk id="44" creationId="{67075B11-6C53-4294-A587-350FF70F2752}"/>
          </ac:cxnSpMkLst>
        </pc:cxnChg>
        <pc:cxnChg chg="mod">
          <ac:chgData name="Tommaso Argentini" userId="127591f3-8ceb-468f-ba42-54ce2a9ed3b9" providerId="ADAL" clId="{F3CBFEE4-E3D3-4871-A298-281DCF94737B}" dt="2019-10-15T11:42:24.005" v="236" actId="692"/>
          <ac:cxnSpMkLst>
            <pc:docMk/>
            <pc:sldMk cId="308039399" sldId="474"/>
            <ac:cxnSpMk id="45" creationId="{1330DBE7-97FB-4449-B2B6-B1EAB983F5C5}"/>
          </ac:cxnSpMkLst>
        </pc:cxnChg>
        <pc:cxnChg chg="mod">
          <ac:chgData name="Tommaso Argentini" userId="127591f3-8ceb-468f-ba42-54ce2a9ed3b9" providerId="ADAL" clId="{F3CBFEE4-E3D3-4871-A298-281DCF94737B}" dt="2019-10-15T11:42:24.005" v="236" actId="692"/>
          <ac:cxnSpMkLst>
            <pc:docMk/>
            <pc:sldMk cId="308039399" sldId="474"/>
            <ac:cxnSpMk id="46" creationId="{2C139B2B-785F-4A2D-ADCC-BC6FD26EE515}"/>
          </ac:cxnSpMkLst>
        </pc:cxnChg>
        <pc:cxnChg chg="add mod">
          <ac:chgData name="Tommaso Argentini" userId="127591f3-8ceb-468f-ba42-54ce2a9ed3b9" providerId="ADAL" clId="{F3CBFEE4-E3D3-4871-A298-281DCF94737B}" dt="2019-10-15T11:43:50.612" v="247" actId="692"/>
          <ac:cxnSpMkLst>
            <pc:docMk/>
            <pc:sldMk cId="308039399" sldId="474"/>
            <ac:cxnSpMk id="48" creationId="{97CAEFA5-7C53-451F-B7FF-6D906D598832}"/>
          </ac:cxnSpMkLst>
        </pc:cxnChg>
        <pc:cxnChg chg="add mod ord">
          <ac:chgData name="Tommaso Argentini" userId="127591f3-8ceb-468f-ba42-54ce2a9ed3b9" providerId="ADAL" clId="{F3CBFEE4-E3D3-4871-A298-281DCF94737B}" dt="2019-10-15T11:46:51.650" v="295" actId="164"/>
          <ac:cxnSpMkLst>
            <pc:docMk/>
            <pc:sldMk cId="308039399" sldId="474"/>
            <ac:cxnSpMk id="68" creationId="{84BC41EA-3F79-44AB-B4B8-0CE2A5108698}"/>
          </ac:cxnSpMkLst>
        </pc:cxnChg>
        <pc:cxnChg chg="add mod ord">
          <ac:chgData name="Tommaso Argentini" userId="127591f3-8ceb-468f-ba42-54ce2a9ed3b9" providerId="ADAL" clId="{F3CBFEE4-E3D3-4871-A298-281DCF94737B}" dt="2019-10-15T11:52:07.745" v="352" actId="164"/>
          <ac:cxnSpMkLst>
            <pc:docMk/>
            <pc:sldMk cId="308039399" sldId="474"/>
            <ac:cxnSpMk id="73" creationId="{B73B1097-B07B-4E3A-8C7A-E28859066353}"/>
          </ac:cxnSpMkLst>
        </pc:cxnChg>
        <pc:cxnChg chg="add mod">
          <ac:chgData name="Tommaso Argentini" userId="127591f3-8ceb-468f-ba42-54ce2a9ed3b9" providerId="ADAL" clId="{F3CBFEE4-E3D3-4871-A298-281DCF94737B}" dt="2019-10-15T11:52:14.730" v="353" actId="164"/>
          <ac:cxnSpMkLst>
            <pc:docMk/>
            <pc:sldMk cId="308039399" sldId="474"/>
            <ac:cxnSpMk id="76" creationId="{92D65851-2CA4-40F7-B839-7491E50FF488}"/>
          </ac:cxnSpMkLst>
        </pc:cxnChg>
        <pc:cxnChg chg="add mod">
          <ac:chgData name="Tommaso Argentini" userId="127591f3-8ceb-468f-ba42-54ce2a9ed3b9" providerId="ADAL" clId="{F3CBFEE4-E3D3-4871-A298-281DCF94737B}" dt="2019-10-15T11:51:59.944" v="351" actId="164"/>
          <ac:cxnSpMkLst>
            <pc:docMk/>
            <pc:sldMk cId="308039399" sldId="474"/>
            <ac:cxnSpMk id="80" creationId="{8E94CF4E-D26C-4EC6-B6FB-CC9D50BB1C41}"/>
          </ac:cxnSpMkLst>
        </pc:cxnChg>
        <pc:cxnChg chg="add mod">
          <ac:chgData name="Tommaso Argentini" userId="127591f3-8ceb-468f-ba42-54ce2a9ed3b9" providerId="ADAL" clId="{F3CBFEE4-E3D3-4871-A298-281DCF94737B}" dt="2019-10-15T11:51:59.944" v="351" actId="164"/>
          <ac:cxnSpMkLst>
            <pc:docMk/>
            <pc:sldMk cId="308039399" sldId="474"/>
            <ac:cxnSpMk id="82" creationId="{1F9D3313-73B7-42FE-875B-0CD99E2DBE4C}"/>
          </ac:cxnSpMkLst>
        </pc:cxnChg>
        <pc:cxnChg chg="add mod">
          <ac:chgData name="Tommaso Argentini" userId="127591f3-8ceb-468f-ba42-54ce2a9ed3b9" providerId="ADAL" clId="{F3CBFEE4-E3D3-4871-A298-281DCF94737B}" dt="2019-10-15T11:51:59.944" v="351" actId="164"/>
          <ac:cxnSpMkLst>
            <pc:docMk/>
            <pc:sldMk cId="308039399" sldId="474"/>
            <ac:cxnSpMk id="83" creationId="{BA1357E8-E6A5-4913-AB8F-A4413393B87A}"/>
          </ac:cxnSpMkLst>
        </pc:cxnChg>
      </pc:sldChg>
      <pc:sldChg chg="addSp delSp modSp add delAnim">
        <pc:chgData name="Tommaso Argentini" userId="127591f3-8ceb-468f-ba42-54ce2a9ed3b9" providerId="ADAL" clId="{F3CBFEE4-E3D3-4871-A298-281DCF94737B}" dt="2019-10-15T12:09:20.717" v="681" actId="11529"/>
        <pc:sldMkLst>
          <pc:docMk/>
          <pc:sldMk cId="3943098638" sldId="475"/>
        </pc:sldMkLst>
        <pc:spChg chg="add mod">
          <ac:chgData name="Tommaso Argentini" userId="127591f3-8ceb-468f-ba42-54ce2a9ed3b9" providerId="ADAL" clId="{F3CBFEE4-E3D3-4871-A298-281DCF94737B}" dt="2019-10-15T11:55:27.331" v="419" actId="1076"/>
          <ac:spMkLst>
            <pc:docMk/>
            <pc:sldMk cId="3943098638" sldId="475"/>
            <ac:spMk id="3" creationId="{ECA9F38F-C093-408F-BB38-61B14D388BAF}"/>
          </ac:spMkLst>
        </pc:spChg>
        <pc:spChg chg="add mod">
          <ac:chgData name="Tommaso Argentini" userId="127591f3-8ceb-468f-ba42-54ce2a9ed3b9" providerId="ADAL" clId="{F3CBFEE4-E3D3-4871-A298-281DCF94737B}" dt="2019-10-15T12:09:09.052" v="678" actId="1076"/>
          <ac:spMkLst>
            <pc:docMk/>
            <pc:sldMk cId="3943098638" sldId="475"/>
            <ac:spMk id="4" creationId="{3038DC45-2097-4F36-9917-21A3139EC4B0}"/>
          </ac:spMkLst>
        </pc:spChg>
        <pc:spChg chg="add mod">
          <ac:chgData name="Tommaso Argentini" userId="127591f3-8ceb-468f-ba42-54ce2a9ed3b9" providerId="ADAL" clId="{F3CBFEE4-E3D3-4871-A298-281DCF94737B}" dt="2019-10-15T12:09:14.952" v="680" actId="1076"/>
          <ac:spMkLst>
            <pc:docMk/>
            <pc:sldMk cId="3943098638" sldId="475"/>
            <ac:spMk id="6" creationId="{9C2B226C-2319-4063-84D9-672D897639B7}"/>
          </ac:spMkLst>
        </pc:spChg>
        <pc:spChg chg="del">
          <ac:chgData name="Tommaso Argentini" userId="127591f3-8ceb-468f-ba42-54ce2a9ed3b9" providerId="ADAL" clId="{F3CBFEE4-E3D3-4871-A298-281DCF94737B}" dt="2019-10-15T11:54:39.479" v="393" actId="478"/>
          <ac:spMkLst>
            <pc:docMk/>
            <pc:sldMk cId="3943098638" sldId="475"/>
            <ac:spMk id="29" creationId="{775A2218-81DF-4D97-9EB0-C3FDD2A950E9}"/>
          </ac:spMkLst>
        </pc:spChg>
        <pc:spChg chg="mod">
          <ac:chgData name="Tommaso Argentini" userId="127591f3-8ceb-468f-ba42-54ce2a9ed3b9" providerId="ADAL" clId="{F3CBFEE4-E3D3-4871-A298-281DCF94737B}" dt="2019-10-15T11:54:50.934" v="396" actId="1076"/>
          <ac:spMkLst>
            <pc:docMk/>
            <pc:sldMk cId="3943098638" sldId="475"/>
            <ac:spMk id="30" creationId="{65D0B8DA-8FA7-4708-8C1A-62ACA38AA3EE}"/>
          </ac:spMkLst>
        </pc:spChg>
        <pc:spChg chg="del">
          <ac:chgData name="Tommaso Argentini" userId="127591f3-8ceb-468f-ba42-54ce2a9ed3b9" providerId="ADAL" clId="{F3CBFEE4-E3D3-4871-A298-281DCF94737B}" dt="2019-10-15T11:54:41.230" v="394" actId="478"/>
          <ac:spMkLst>
            <pc:docMk/>
            <pc:sldMk cId="3943098638" sldId="475"/>
            <ac:spMk id="51" creationId="{9A8222B3-94FE-4526-A39F-B9A81769F160}"/>
          </ac:spMkLst>
        </pc:spChg>
        <pc:spChg chg="del">
          <ac:chgData name="Tommaso Argentini" userId="127591f3-8ceb-468f-ba42-54ce2a9ed3b9" providerId="ADAL" clId="{F3CBFEE4-E3D3-4871-A298-281DCF94737B}" dt="2019-10-15T11:54:41.230" v="394" actId="478"/>
          <ac:spMkLst>
            <pc:docMk/>
            <pc:sldMk cId="3943098638" sldId="475"/>
            <ac:spMk id="52" creationId="{818D967E-4C5E-4D90-A6C0-F22406FE5B2E}"/>
          </ac:spMkLst>
        </pc:spChg>
        <pc:spChg chg="del">
          <ac:chgData name="Tommaso Argentini" userId="127591f3-8ceb-468f-ba42-54ce2a9ed3b9" providerId="ADAL" clId="{F3CBFEE4-E3D3-4871-A298-281DCF94737B}" dt="2019-10-15T11:54:41.230" v="394" actId="478"/>
          <ac:spMkLst>
            <pc:docMk/>
            <pc:sldMk cId="3943098638" sldId="475"/>
            <ac:spMk id="53" creationId="{E0B41B20-CEF9-4E70-B8C0-533289B60914}"/>
          </ac:spMkLst>
        </pc:spChg>
        <pc:spChg chg="del">
          <ac:chgData name="Tommaso Argentini" userId="127591f3-8ceb-468f-ba42-54ce2a9ed3b9" providerId="ADAL" clId="{F3CBFEE4-E3D3-4871-A298-281DCF94737B}" dt="2019-10-15T11:54:41.230" v="394" actId="478"/>
          <ac:spMkLst>
            <pc:docMk/>
            <pc:sldMk cId="3943098638" sldId="475"/>
            <ac:spMk id="54" creationId="{BAF53CA4-1A6E-4E10-89EB-D1B619AF16B6}"/>
          </ac:spMkLst>
        </pc:spChg>
        <pc:spChg chg="mod">
          <ac:chgData name="Tommaso Argentini" userId="127591f3-8ceb-468f-ba42-54ce2a9ed3b9" providerId="ADAL" clId="{F3CBFEE4-E3D3-4871-A298-281DCF94737B}" dt="2019-10-15T11:54:55.649" v="397" actId="1076"/>
          <ac:spMkLst>
            <pc:docMk/>
            <pc:sldMk cId="3943098638" sldId="475"/>
            <ac:spMk id="74" creationId="{1B24FD22-A0D8-4C95-90BE-A936D9E46E7B}"/>
          </ac:spMkLst>
        </pc:spChg>
        <pc:spChg chg="mod">
          <ac:chgData name="Tommaso Argentini" userId="127591f3-8ceb-468f-ba42-54ce2a9ed3b9" providerId="ADAL" clId="{F3CBFEE4-E3D3-4871-A298-281DCF94737B}" dt="2019-10-15T11:54:55.649" v="397" actId="1076"/>
          <ac:spMkLst>
            <pc:docMk/>
            <pc:sldMk cId="3943098638" sldId="475"/>
            <ac:spMk id="75" creationId="{4101454F-71BF-4AA3-B0FF-C1C7217D1CC1}"/>
          </ac:spMkLst>
        </pc:spChg>
        <pc:spChg chg="add mod">
          <ac:chgData name="Tommaso Argentini" userId="127591f3-8ceb-468f-ba42-54ce2a9ed3b9" providerId="ADAL" clId="{F3CBFEE4-E3D3-4871-A298-281DCF94737B}" dt="2019-10-15T11:55:15.819" v="416" actId="20577"/>
          <ac:spMkLst>
            <pc:docMk/>
            <pc:sldMk cId="3943098638" sldId="475"/>
            <ac:spMk id="77" creationId="{86EF0938-3351-463C-A861-750B5A5D711A}"/>
          </ac:spMkLst>
        </pc:spChg>
        <pc:spChg chg="add mod">
          <ac:chgData name="Tommaso Argentini" userId="127591f3-8ceb-468f-ba42-54ce2a9ed3b9" providerId="ADAL" clId="{F3CBFEE4-E3D3-4871-A298-281DCF94737B}" dt="2019-10-15T11:55:45.929" v="426" actId="1076"/>
          <ac:spMkLst>
            <pc:docMk/>
            <pc:sldMk cId="3943098638" sldId="475"/>
            <ac:spMk id="78" creationId="{B5D4A63D-7723-40E1-AD05-EDC1573C9F41}"/>
          </ac:spMkLst>
        </pc:spChg>
        <pc:spChg chg="add mod">
          <ac:chgData name="Tommaso Argentini" userId="127591f3-8ceb-468f-ba42-54ce2a9ed3b9" providerId="ADAL" clId="{F3CBFEE4-E3D3-4871-A298-281DCF94737B}" dt="2019-10-15T11:55:42.094" v="425" actId="20577"/>
          <ac:spMkLst>
            <pc:docMk/>
            <pc:sldMk cId="3943098638" sldId="475"/>
            <ac:spMk id="79" creationId="{0676B18C-1684-4E68-9A27-E9BF46D22E87}"/>
          </ac:spMkLst>
        </pc:spChg>
        <pc:spChg chg="add mod">
          <ac:chgData name="Tommaso Argentini" userId="127591f3-8ceb-468f-ba42-54ce2a9ed3b9" providerId="ADAL" clId="{F3CBFEE4-E3D3-4871-A298-281DCF94737B}" dt="2019-10-15T11:56:22.484" v="431" actId="1076"/>
          <ac:spMkLst>
            <pc:docMk/>
            <pc:sldMk cId="3943098638" sldId="475"/>
            <ac:spMk id="81" creationId="{571EA09E-A069-491D-9475-BE16AC105548}"/>
          </ac:spMkLst>
        </pc:spChg>
        <pc:spChg chg="add mod">
          <ac:chgData name="Tommaso Argentini" userId="127591f3-8ceb-468f-ba42-54ce2a9ed3b9" providerId="ADAL" clId="{F3CBFEE4-E3D3-4871-A298-281DCF94737B}" dt="2019-10-15T11:56:16.586" v="430" actId="1076"/>
          <ac:spMkLst>
            <pc:docMk/>
            <pc:sldMk cId="3943098638" sldId="475"/>
            <ac:spMk id="84" creationId="{B855A330-A46C-48B5-BFA0-F312201ED1FC}"/>
          </ac:spMkLst>
        </pc:spChg>
        <pc:spChg chg="add mod">
          <ac:chgData name="Tommaso Argentini" userId="127591f3-8ceb-468f-ba42-54ce2a9ed3b9" providerId="ADAL" clId="{F3CBFEE4-E3D3-4871-A298-281DCF94737B}" dt="2019-10-15T11:56:24.859" v="432" actId="1076"/>
          <ac:spMkLst>
            <pc:docMk/>
            <pc:sldMk cId="3943098638" sldId="475"/>
            <ac:spMk id="85" creationId="{1F31DCD9-E56A-426B-8FAF-F2099070BF47}"/>
          </ac:spMkLst>
        </pc:spChg>
        <pc:spChg chg="mod">
          <ac:chgData name="Tommaso Argentini" userId="127591f3-8ceb-468f-ba42-54ce2a9ed3b9" providerId="ADAL" clId="{F3CBFEE4-E3D3-4871-A298-281DCF94737B}" dt="2019-10-15T11:54:55.649" v="397" actId="1076"/>
          <ac:spMkLst>
            <pc:docMk/>
            <pc:sldMk cId="3943098638" sldId="475"/>
            <ac:spMk id="97" creationId="{CF3AA236-CB8B-4772-AF3F-F01C133B1B24}"/>
          </ac:spMkLst>
        </pc:spChg>
        <pc:spChg chg="add del mod">
          <ac:chgData name="Tommaso Argentini" userId="127591f3-8ceb-468f-ba42-54ce2a9ed3b9" providerId="ADAL" clId="{F3CBFEE4-E3D3-4871-A298-281DCF94737B}" dt="2019-10-15T12:08:46.866" v="671" actId="478"/>
          <ac:spMkLst>
            <pc:docMk/>
            <pc:sldMk cId="3943098638" sldId="475"/>
            <ac:spMk id="99" creationId="{05451E2B-1CCC-4EDC-810D-32CA6817E6C6}"/>
          </ac:spMkLst>
        </pc:spChg>
        <pc:grpChg chg="del">
          <ac:chgData name="Tommaso Argentini" userId="127591f3-8ceb-468f-ba42-54ce2a9ed3b9" providerId="ADAL" clId="{F3CBFEE4-E3D3-4871-A298-281DCF94737B}" dt="2019-10-15T11:54:41.230" v="394" actId="478"/>
          <ac:grpSpMkLst>
            <pc:docMk/>
            <pc:sldMk cId="3943098638" sldId="475"/>
            <ac:grpSpMk id="50" creationId="{7CD347FC-AF35-484B-9408-88302C11BAFE}"/>
          </ac:grpSpMkLst>
        </pc:grpChg>
        <pc:grpChg chg="mod">
          <ac:chgData name="Tommaso Argentini" userId="127591f3-8ceb-468f-ba42-54ce2a9ed3b9" providerId="ADAL" clId="{F3CBFEE4-E3D3-4871-A298-281DCF94737B}" dt="2019-10-15T11:54:55.649" v="397" actId="1076"/>
          <ac:grpSpMkLst>
            <pc:docMk/>
            <pc:sldMk cId="3943098638" sldId="475"/>
            <ac:grpSpMk id="55" creationId="{4962B5BB-8910-4AB4-8D1E-C45DA5FFB43F}"/>
          </ac:grpSpMkLst>
        </pc:grpChg>
        <pc:grpChg chg="del">
          <ac:chgData name="Tommaso Argentini" userId="127591f3-8ceb-468f-ba42-54ce2a9ed3b9" providerId="ADAL" clId="{F3CBFEE4-E3D3-4871-A298-281DCF94737B}" dt="2019-10-15T11:54:41.230" v="394" actId="478"/>
          <ac:grpSpMkLst>
            <pc:docMk/>
            <pc:sldMk cId="3943098638" sldId="475"/>
            <ac:grpSpMk id="69" creationId="{60D451D4-D475-4649-BFB4-9DF211759D75}"/>
          </ac:grpSpMkLst>
        </pc:grpChg>
        <pc:grpChg chg="mod">
          <ac:chgData name="Tommaso Argentini" userId="127591f3-8ceb-468f-ba42-54ce2a9ed3b9" providerId="ADAL" clId="{F3CBFEE4-E3D3-4871-A298-281DCF94737B}" dt="2019-10-15T11:54:55.649" v="397" actId="1076"/>
          <ac:grpSpMkLst>
            <pc:docMk/>
            <pc:sldMk cId="3943098638" sldId="475"/>
            <ac:grpSpMk id="70" creationId="{A8615F15-9A9A-4BD2-9B78-C48DEA93B52D}"/>
          </ac:grpSpMkLst>
        </pc:grpChg>
        <pc:grpChg chg="del">
          <ac:chgData name="Tommaso Argentini" userId="127591f3-8ceb-468f-ba42-54ce2a9ed3b9" providerId="ADAL" clId="{F3CBFEE4-E3D3-4871-A298-281DCF94737B}" dt="2019-10-15T11:54:41.230" v="394" actId="478"/>
          <ac:grpSpMkLst>
            <pc:docMk/>
            <pc:sldMk cId="3943098638" sldId="475"/>
            <ac:grpSpMk id="88" creationId="{878BB062-2DDE-484D-8CB2-D54CD7A2921E}"/>
          </ac:grpSpMkLst>
        </pc:grpChg>
        <pc:grpChg chg="mod">
          <ac:chgData name="Tommaso Argentini" userId="127591f3-8ceb-468f-ba42-54ce2a9ed3b9" providerId="ADAL" clId="{F3CBFEE4-E3D3-4871-A298-281DCF94737B}" dt="2019-10-15T11:54:55.649" v="397" actId="1076"/>
          <ac:grpSpMkLst>
            <pc:docMk/>
            <pc:sldMk cId="3943098638" sldId="475"/>
            <ac:grpSpMk id="89" creationId="{6D438BF7-0BE0-4DF7-87BD-F7C58BE02DC9}"/>
          </ac:grpSpMkLst>
        </pc:grpChg>
        <pc:graphicFrameChg chg="add mod modGraphic">
          <ac:chgData name="Tommaso Argentini" userId="127591f3-8ceb-468f-ba42-54ce2a9ed3b9" providerId="ADAL" clId="{F3CBFEE4-E3D3-4871-A298-281DCF94737B}" dt="2019-10-15T12:08:44.537" v="670" actId="1076"/>
          <ac:graphicFrameMkLst>
            <pc:docMk/>
            <pc:sldMk cId="3943098638" sldId="475"/>
            <ac:graphicFrameMk id="7" creationId="{39855E9E-F25F-4F27-B1AA-C7F4E5020980}"/>
          </ac:graphicFrameMkLst>
        </pc:graphicFrameChg>
        <pc:picChg chg="del">
          <ac:chgData name="Tommaso Argentini" userId="127591f3-8ceb-468f-ba42-54ce2a9ed3b9" providerId="ADAL" clId="{F3CBFEE4-E3D3-4871-A298-281DCF94737B}" dt="2019-10-15T11:54:41.230" v="394" actId="478"/>
          <ac:picMkLst>
            <pc:docMk/>
            <pc:sldMk cId="3943098638" sldId="475"/>
            <ac:picMk id="5" creationId="{721B7DAC-4E9C-4C5E-9A51-C85D3E3F626C}"/>
          </ac:picMkLst>
        </pc:picChg>
        <pc:cxnChg chg="add mod">
          <ac:chgData name="Tommaso Argentini" userId="127591f3-8ceb-468f-ba42-54ce2a9ed3b9" providerId="ADAL" clId="{F3CBFEE4-E3D3-4871-A298-281DCF94737B}" dt="2019-10-15T12:09:20.717" v="681" actId="11529"/>
          <ac:cxnSpMkLst>
            <pc:docMk/>
            <pc:sldMk cId="3943098638" sldId="475"/>
            <ac:cxnSpMk id="10" creationId="{17F2B310-AB17-47F5-93B1-1F66CDCCBA48}"/>
          </ac:cxnSpMkLst>
        </pc:cxnChg>
        <pc:cxnChg chg="mod">
          <ac:chgData name="Tommaso Argentini" userId="127591f3-8ceb-468f-ba42-54ce2a9ed3b9" providerId="ADAL" clId="{F3CBFEE4-E3D3-4871-A298-281DCF94737B}" dt="2019-10-15T11:56:14.016" v="429" actId="1076"/>
          <ac:cxnSpMkLst>
            <pc:docMk/>
            <pc:sldMk cId="3943098638" sldId="475"/>
            <ac:cxnSpMk id="26" creationId="{5E8D1688-7B44-4FCB-A637-0D1B2E940DF1}"/>
          </ac:cxnSpMkLst>
        </pc:cxnChg>
        <pc:cxnChg chg="mod">
          <ac:chgData name="Tommaso Argentini" userId="127591f3-8ceb-468f-ba42-54ce2a9ed3b9" providerId="ADAL" clId="{F3CBFEE4-E3D3-4871-A298-281DCF94737B}" dt="2019-10-15T11:56:14.016" v="429" actId="1076"/>
          <ac:cxnSpMkLst>
            <pc:docMk/>
            <pc:sldMk cId="3943098638" sldId="475"/>
            <ac:cxnSpMk id="27" creationId="{904C3B99-D4A2-4D90-ACBD-7B7BC8B283AD}"/>
          </ac:cxnSpMkLst>
        </pc:cxnChg>
        <pc:cxnChg chg="mod">
          <ac:chgData name="Tommaso Argentini" userId="127591f3-8ceb-468f-ba42-54ce2a9ed3b9" providerId="ADAL" clId="{F3CBFEE4-E3D3-4871-A298-281DCF94737B}" dt="2019-10-15T11:56:14.016" v="429" actId="1076"/>
          <ac:cxnSpMkLst>
            <pc:docMk/>
            <pc:sldMk cId="3943098638" sldId="475"/>
            <ac:cxnSpMk id="28" creationId="{7A8C5B47-0FB7-40C8-861A-60946A4BC0A9}"/>
          </ac:cxnSpMkLst>
        </pc:cxnChg>
        <pc:cxnChg chg="mod">
          <ac:chgData name="Tommaso Argentini" userId="127591f3-8ceb-468f-ba42-54ce2a9ed3b9" providerId="ADAL" clId="{F3CBFEE4-E3D3-4871-A298-281DCF94737B}" dt="2019-10-15T11:54:41.230" v="394" actId="478"/>
          <ac:cxnSpMkLst>
            <pc:docMk/>
            <pc:sldMk cId="3943098638" sldId="475"/>
            <ac:cxnSpMk id="33" creationId="{4E19FC43-629E-4514-B7ED-4946D91D5EFC}"/>
          </ac:cxnSpMkLst>
        </pc:cxnChg>
        <pc:cxnChg chg="mod">
          <ac:chgData name="Tommaso Argentini" userId="127591f3-8ceb-468f-ba42-54ce2a9ed3b9" providerId="ADAL" clId="{F3CBFEE4-E3D3-4871-A298-281DCF94737B}" dt="2019-10-15T11:54:41.230" v="394" actId="478"/>
          <ac:cxnSpMkLst>
            <pc:docMk/>
            <pc:sldMk cId="3943098638" sldId="475"/>
            <ac:cxnSpMk id="34" creationId="{DC38966A-5F17-4BCC-BE6B-F5488810359F}"/>
          </ac:cxnSpMkLst>
        </pc:cxnChg>
        <pc:cxnChg chg="mod">
          <ac:chgData name="Tommaso Argentini" userId="127591f3-8ceb-468f-ba42-54ce2a9ed3b9" providerId="ADAL" clId="{F3CBFEE4-E3D3-4871-A298-281DCF94737B}" dt="2019-10-15T11:54:41.230" v="394" actId="478"/>
          <ac:cxnSpMkLst>
            <pc:docMk/>
            <pc:sldMk cId="3943098638" sldId="475"/>
            <ac:cxnSpMk id="36" creationId="{BCBF7E05-4C78-484E-AB25-D0F09CECB06D}"/>
          </ac:cxnSpMkLst>
        </pc:cxnChg>
        <pc:cxnChg chg="mod">
          <ac:chgData name="Tommaso Argentini" userId="127591f3-8ceb-468f-ba42-54ce2a9ed3b9" providerId="ADAL" clId="{F3CBFEE4-E3D3-4871-A298-281DCF94737B}" dt="2019-10-15T11:54:41.230" v="394" actId="478"/>
          <ac:cxnSpMkLst>
            <pc:docMk/>
            <pc:sldMk cId="3943098638" sldId="475"/>
            <ac:cxnSpMk id="44" creationId="{67075B11-6C53-4294-A587-350FF70F2752}"/>
          </ac:cxnSpMkLst>
        </pc:cxnChg>
        <pc:cxnChg chg="mod">
          <ac:chgData name="Tommaso Argentini" userId="127591f3-8ceb-468f-ba42-54ce2a9ed3b9" providerId="ADAL" clId="{F3CBFEE4-E3D3-4871-A298-281DCF94737B}" dt="2019-10-15T11:54:41.230" v="394" actId="478"/>
          <ac:cxnSpMkLst>
            <pc:docMk/>
            <pc:sldMk cId="3943098638" sldId="475"/>
            <ac:cxnSpMk id="45" creationId="{1330DBE7-97FB-4449-B2B6-B1EAB983F5C5}"/>
          </ac:cxnSpMkLst>
        </pc:cxnChg>
        <pc:cxnChg chg="mod">
          <ac:chgData name="Tommaso Argentini" userId="127591f3-8ceb-468f-ba42-54ce2a9ed3b9" providerId="ADAL" clId="{F3CBFEE4-E3D3-4871-A298-281DCF94737B}" dt="2019-10-15T11:54:41.230" v="394" actId="478"/>
          <ac:cxnSpMkLst>
            <pc:docMk/>
            <pc:sldMk cId="3943098638" sldId="475"/>
            <ac:cxnSpMk id="46" creationId="{2C139B2B-785F-4A2D-ADCC-BC6FD26EE515}"/>
          </ac:cxnSpMkLst>
        </pc:cxnChg>
        <pc:cxnChg chg="mod">
          <ac:chgData name="Tommaso Argentini" userId="127591f3-8ceb-468f-ba42-54ce2a9ed3b9" providerId="ADAL" clId="{F3CBFEE4-E3D3-4871-A298-281DCF94737B}" dt="2019-10-15T11:54:41.230" v="394" actId="478"/>
          <ac:cxnSpMkLst>
            <pc:docMk/>
            <pc:sldMk cId="3943098638" sldId="475"/>
            <ac:cxnSpMk id="48" creationId="{97CAEFA5-7C53-451F-B7FF-6D906D598832}"/>
          </ac:cxnSpMkLst>
        </pc:cxnChg>
      </pc:sldChg>
      <pc:sldChg chg="delSp add">
        <pc:chgData name="Tommaso Argentini" userId="127591f3-8ceb-468f-ba42-54ce2a9ed3b9" providerId="ADAL" clId="{F3CBFEE4-E3D3-4871-A298-281DCF94737B}" dt="2019-10-15T12:00:30.513" v="514" actId="478"/>
        <pc:sldMkLst>
          <pc:docMk/>
          <pc:sldMk cId="1177337247" sldId="476"/>
        </pc:sldMkLst>
        <pc:spChg chg="del">
          <ac:chgData name="Tommaso Argentini" userId="127591f3-8ceb-468f-ba42-54ce2a9ed3b9" providerId="ADAL" clId="{F3CBFEE4-E3D3-4871-A298-281DCF94737B}" dt="2019-10-15T12:00:30.513" v="514" actId="478"/>
          <ac:spMkLst>
            <pc:docMk/>
            <pc:sldMk cId="1177337247" sldId="476"/>
            <ac:spMk id="3" creationId="{9303ADF6-250F-4ADF-BA9E-9247BAD162DF}"/>
          </ac:spMkLst>
        </pc:spChg>
      </pc:sldChg>
    </pc:docChg>
  </pc:docChgLst>
</pc:chgInfo>
</file>

<file path=ppt/media/image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C6FFAD-DA5D-4930-BEC0-F07D3EBEF80C}" type="datetimeFigureOut">
              <a:rPr lang="it-IT" smtClean="0"/>
              <a:pPr/>
              <a:t>15/10/2019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222CB-D8C4-46F8-A6FF-49200D8D6ADA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1007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222CB-D8C4-46F8-A6FF-49200D8D6AD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4607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6" descr="G:\power_point\intranet\point02\img\b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50350" cy="4932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15"/>
          <p:cNvSpPr>
            <a:spLocks noChangeArrowheads="1"/>
          </p:cNvSpPr>
          <p:nvPr/>
        </p:nvSpPr>
        <p:spPr bwMode="auto">
          <a:xfrm>
            <a:off x="0" y="0"/>
            <a:ext cx="9169400" cy="6873875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Tx/>
              <a:buNone/>
              <a:defRPr/>
            </a:pPr>
            <a:endParaRPr lang="it-IT" sz="2400"/>
          </a:p>
        </p:txBody>
      </p:sp>
      <p:pic>
        <p:nvPicPr>
          <p:cNvPr id="4" name="Immagine 5" descr="LOGO_MECC+dip.OK. cmyk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86438" y="0"/>
            <a:ext cx="3357562" cy="1343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1428728" y="4071943"/>
            <a:ext cx="7572428" cy="857255"/>
          </a:xfrm>
        </p:spPr>
        <p:txBody>
          <a:bodyPr anchor="b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891338" y="34925"/>
            <a:ext cx="2057400" cy="59848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19138" y="34925"/>
            <a:ext cx="6019800" cy="5984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7" descr="LOGO_MECC_OK. cmyk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91475" y="285750"/>
            <a:ext cx="1152525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719138" y="10668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10138" y="10668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8" descr="G:\power_point\intranet\point02\img\up.gif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858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19"/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719138" y="34925"/>
            <a:ext cx="5943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Titolo diapositiva</a:t>
            </a:r>
          </a:p>
        </p:txBody>
      </p:sp>
      <p:sp>
        <p:nvSpPr>
          <p:cNvPr id="1028" name="Rectangle 66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9138" y="1066800"/>
            <a:ext cx="82296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dirty="0"/>
              <a:t>Fare clic per modificare il testo</a:t>
            </a:r>
          </a:p>
          <a:p>
            <a:pPr lvl="1"/>
            <a:r>
              <a:rPr lang="it-IT" dirty="0"/>
              <a:t>Testo</a:t>
            </a:r>
          </a:p>
          <a:p>
            <a:pPr lvl="2"/>
            <a:r>
              <a:rPr lang="it-IT" dirty="0"/>
              <a:t>Testo</a:t>
            </a:r>
          </a:p>
          <a:p>
            <a:pPr lvl="3"/>
            <a:r>
              <a:rPr lang="it-IT" dirty="0"/>
              <a:t>testo</a:t>
            </a:r>
          </a:p>
        </p:txBody>
      </p:sp>
      <p:sp>
        <p:nvSpPr>
          <p:cNvPr id="1092" name="Rectangle 6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770813" y="152400"/>
            <a:ext cx="1328737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108000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buFontTx/>
              <a:buNone/>
              <a:defRPr sz="1600" b="1">
                <a:solidFill>
                  <a:srgbClr val="FF9900"/>
                </a:solidFill>
              </a:defRPr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1030" name="Picture 74" descr="G:\power_point\ppoint_vale\proposta_1\powerpoint1_sec.gif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6553200"/>
            <a:ext cx="914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ttangolo 2"/>
          <p:cNvSpPr/>
          <p:nvPr/>
        </p:nvSpPr>
        <p:spPr>
          <a:xfrm>
            <a:off x="13567" y="6547424"/>
            <a:ext cx="231505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Meccanica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 </a:t>
            </a:r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Applicata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 </a:t>
            </a:r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alle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 </a:t>
            </a:r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Macchine</a:t>
            </a:r>
            <a:endParaRPr lang="it-IT" sz="9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4C80"/>
        </a:buClr>
        <a:buSzPct val="8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4D82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4C80"/>
        </a:buClr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Minion Web" pitchFamily="18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8728" y="4071943"/>
            <a:ext cx="7572428" cy="1157257"/>
          </a:xfrm>
        </p:spPr>
        <p:txBody>
          <a:bodyPr>
            <a:normAutofit/>
          </a:bodyPr>
          <a:lstStyle/>
          <a:p>
            <a:r>
              <a:rPr lang="it-IT" i="1" dirty="0"/>
              <a:t>Es 2</a:t>
            </a:r>
            <a:br>
              <a:rPr lang="it-IT" i="1" dirty="0"/>
            </a:br>
            <a:r>
              <a:rPr lang="it-IT" i="1" dirty="0"/>
              <a:t>S</a:t>
            </a:r>
            <a:r>
              <a:rPr lang="it-IT" dirty="0"/>
              <a:t>istemi articolati ad 1 </a:t>
            </a:r>
            <a:r>
              <a:rPr lang="it-IT" dirty="0" err="1"/>
              <a:t>gdl</a:t>
            </a:r>
            <a:endParaRPr lang="it-IT" dirty="0"/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1428728" y="5661248"/>
            <a:ext cx="7572428" cy="857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rm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3F6E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9pPr>
          </a:lstStyle>
          <a:p>
            <a:r>
              <a:rPr lang="it-IT" sz="1800" b="0" kern="0" dirty="0"/>
              <a:t>T. Argentini</a:t>
            </a:r>
          </a:p>
        </p:txBody>
      </p:sp>
    </p:spTree>
    <p:extLst>
      <p:ext uri="{BB962C8B-B14F-4D97-AF65-F5344CB8AC3E}">
        <p14:creationId xmlns:p14="http://schemas.microsoft.com/office/powerpoint/2010/main" val="2892653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04"/>
          <a:stretch/>
        </p:blipFill>
        <p:spPr>
          <a:xfrm>
            <a:off x="347894" y="1566207"/>
            <a:ext cx="3915902" cy="450476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Modello</a:t>
            </a:r>
            <a:r>
              <a:rPr lang="en-GB" dirty="0"/>
              <a:t> </a:t>
            </a:r>
            <a:r>
              <a:rPr lang="en-GB" dirty="0" err="1"/>
              <a:t>cinematico</a:t>
            </a:r>
            <a:r>
              <a:rPr lang="en-GB" dirty="0"/>
              <a:t> (</a:t>
            </a:r>
            <a:r>
              <a:rPr lang="en-GB" dirty="0" err="1"/>
              <a:t>manovellismo</a:t>
            </a:r>
            <a:r>
              <a:rPr lang="en-GB" dirty="0"/>
              <a:t> </a:t>
            </a:r>
            <a:r>
              <a:rPr lang="en-GB" dirty="0" err="1"/>
              <a:t>ordinario</a:t>
            </a:r>
            <a:r>
              <a:rPr lang="en-GB" dirty="0"/>
              <a:t> </a:t>
            </a:r>
            <a:r>
              <a:rPr lang="en-GB" dirty="0" err="1"/>
              <a:t>deviato</a:t>
            </a:r>
            <a:r>
              <a:rPr lang="en-GB" dirty="0"/>
              <a:t>)</a:t>
            </a:r>
          </a:p>
        </p:txBody>
      </p:sp>
      <p:sp>
        <p:nvSpPr>
          <p:cNvPr id="49" name="Rectangle 158"/>
          <p:cNvSpPr>
            <a:spLocks noChangeArrowheads="1"/>
          </p:cNvSpPr>
          <p:nvPr/>
        </p:nvSpPr>
        <p:spPr bwMode="auto">
          <a:xfrm rot="9367891" flipV="1">
            <a:off x="5462719" y="2615832"/>
            <a:ext cx="1563660" cy="161542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it-IT"/>
          </a:p>
        </p:txBody>
      </p:sp>
      <p:sp>
        <p:nvSpPr>
          <p:cNvPr id="6" name="Rectangle 158"/>
          <p:cNvSpPr>
            <a:spLocks noChangeArrowheads="1"/>
          </p:cNvSpPr>
          <p:nvPr/>
        </p:nvSpPr>
        <p:spPr bwMode="auto">
          <a:xfrm rot="16200000" flipV="1">
            <a:off x="4636941" y="3827337"/>
            <a:ext cx="1713575" cy="232551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it-IT"/>
          </a:p>
        </p:txBody>
      </p:sp>
      <p:sp>
        <p:nvSpPr>
          <p:cNvPr id="7" name="Oval 167"/>
          <p:cNvSpPr>
            <a:spLocks noChangeAspect="1" noChangeArrowheads="1"/>
          </p:cNvSpPr>
          <p:nvPr/>
        </p:nvSpPr>
        <p:spPr bwMode="auto">
          <a:xfrm>
            <a:off x="5340777" y="2893250"/>
            <a:ext cx="310939" cy="31101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it-IT"/>
          </a:p>
        </p:txBody>
      </p:sp>
      <p:grpSp>
        <p:nvGrpSpPr>
          <p:cNvPr id="8" name="Group 115"/>
          <p:cNvGrpSpPr>
            <a:grpSpLocks/>
          </p:cNvGrpSpPr>
          <p:nvPr/>
        </p:nvGrpSpPr>
        <p:grpSpPr bwMode="auto">
          <a:xfrm rot="18177043">
            <a:off x="5194491" y="4608705"/>
            <a:ext cx="532391" cy="530349"/>
            <a:chOff x="637" y="1298"/>
            <a:chExt cx="227" cy="253"/>
          </a:xfrm>
        </p:grpSpPr>
        <p:sp>
          <p:nvSpPr>
            <p:cNvPr id="9" name="Line 70"/>
            <p:cNvSpPr>
              <a:spLocks noChangeShapeType="1"/>
            </p:cNvSpPr>
            <p:nvPr/>
          </p:nvSpPr>
          <p:spPr bwMode="auto">
            <a:xfrm rot="5055793" flipV="1">
              <a:off x="662" y="1319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0" name="Line 71"/>
            <p:cNvSpPr>
              <a:spLocks noChangeShapeType="1"/>
            </p:cNvSpPr>
            <p:nvPr/>
          </p:nvSpPr>
          <p:spPr bwMode="auto">
            <a:xfrm flipV="1">
              <a:off x="667" y="1470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1" name="Line 72"/>
            <p:cNvSpPr>
              <a:spLocks noChangeShapeType="1"/>
            </p:cNvSpPr>
            <p:nvPr/>
          </p:nvSpPr>
          <p:spPr bwMode="auto">
            <a:xfrm rot="18281710" flipV="1">
              <a:off x="748" y="1298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2" name="Line 73"/>
            <p:cNvSpPr>
              <a:spLocks noChangeShapeType="1"/>
            </p:cNvSpPr>
            <p:nvPr/>
          </p:nvSpPr>
          <p:spPr bwMode="auto">
            <a:xfrm rot="3051119" flipV="1">
              <a:off x="637" y="1394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3" name="Line 74"/>
            <p:cNvSpPr>
              <a:spLocks noChangeShapeType="1"/>
            </p:cNvSpPr>
            <p:nvPr/>
          </p:nvSpPr>
          <p:spPr bwMode="auto">
            <a:xfrm rot="18695312" flipV="1">
              <a:off x="742" y="1505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4" name="Line 75"/>
            <p:cNvSpPr>
              <a:spLocks noChangeShapeType="1"/>
            </p:cNvSpPr>
            <p:nvPr/>
          </p:nvSpPr>
          <p:spPr bwMode="auto">
            <a:xfrm flipH="1" flipV="1">
              <a:off x="818" y="1470"/>
              <a:ext cx="46" cy="45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5" name="Oval 113"/>
            <p:cNvSpPr>
              <a:spLocks noChangeAspect="1" noChangeArrowheads="1"/>
            </p:cNvSpPr>
            <p:nvPr/>
          </p:nvSpPr>
          <p:spPr bwMode="auto">
            <a:xfrm>
              <a:off x="703" y="1344"/>
              <a:ext cx="136" cy="13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48" name="Group 47"/>
          <p:cNvGrpSpPr/>
          <p:nvPr/>
        </p:nvGrpSpPr>
        <p:grpSpPr>
          <a:xfrm rot="19441203">
            <a:off x="6261636" y="2115893"/>
            <a:ext cx="2024023" cy="807053"/>
            <a:chOff x="5867400" y="2312988"/>
            <a:chExt cx="1370013" cy="611188"/>
          </a:xfrm>
        </p:grpSpPr>
        <p:grpSp>
          <p:nvGrpSpPr>
            <p:cNvPr id="16" name="Group 146"/>
            <p:cNvGrpSpPr>
              <a:grpSpLocks/>
            </p:cNvGrpSpPr>
            <p:nvPr/>
          </p:nvGrpSpPr>
          <p:grpSpPr bwMode="auto">
            <a:xfrm>
              <a:off x="6251575" y="2312988"/>
              <a:ext cx="407988" cy="503238"/>
              <a:chOff x="3439" y="1321"/>
              <a:chExt cx="257" cy="317"/>
            </a:xfrm>
          </p:grpSpPr>
          <p:sp>
            <p:nvSpPr>
              <p:cNvPr id="17" name="AutoShape 67"/>
              <p:cNvSpPr>
                <a:spLocks noChangeArrowheads="1"/>
              </p:cNvSpPr>
              <p:nvPr/>
            </p:nvSpPr>
            <p:spPr bwMode="auto">
              <a:xfrm>
                <a:off x="3480" y="1424"/>
                <a:ext cx="181" cy="136"/>
              </a:xfrm>
              <a:prstGeom prst="triangle">
                <a:avLst>
                  <a:gd name="adj" fmla="val 50000"/>
                </a:avLst>
              </a:prstGeom>
              <a:solidFill>
                <a:srgbClr val="0000FF"/>
              </a:solidFill>
              <a:ln w="1587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" name="Oval 95"/>
              <p:cNvSpPr>
                <a:spLocks noChangeAspect="1" noChangeArrowheads="1"/>
              </p:cNvSpPr>
              <p:nvPr/>
            </p:nvSpPr>
            <p:spPr bwMode="auto">
              <a:xfrm>
                <a:off x="3530" y="1570"/>
                <a:ext cx="68" cy="68"/>
              </a:xfrm>
              <a:prstGeom prst="ellipse">
                <a:avLst/>
              </a:prstGeom>
              <a:solidFill>
                <a:srgbClr val="99CCF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" name="Oval 117"/>
              <p:cNvSpPr>
                <a:spLocks noChangeAspect="1" noChangeArrowheads="1"/>
              </p:cNvSpPr>
              <p:nvPr/>
            </p:nvSpPr>
            <p:spPr bwMode="auto">
              <a:xfrm>
                <a:off x="3628" y="1570"/>
                <a:ext cx="68" cy="68"/>
              </a:xfrm>
              <a:prstGeom prst="ellipse">
                <a:avLst/>
              </a:prstGeom>
              <a:solidFill>
                <a:srgbClr val="99CCF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" name="Oval 118"/>
              <p:cNvSpPr>
                <a:spLocks noChangeAspect="1" noChangeArrowheads="1"/>
              </p:cNvSpPr>
              <p:nvPr/>
            </p:nvSpPr>
            <p:spPr bwMode="auto">
              <a:xfrm>
                <a:off x="3515" y="1321"/>
                <a:ext cx="113" cy="113"/>
              </a:xfrm>
              <a:prstGeom prst="ellipse">
                <a:avLst/>
              </a:prstGeom>
              <a:solidFill>
                <a:srgbClr val="99CCF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" name="Oval 119"/>
              <p:cNvSpPr>
                <a:spLocks noChangeAspect="1" noChangeArrowheads="1"/>
              </p:cNvSpPr>
              <p:nvPr/>
            </p:nvSpPr>
            <p:spPr bwMode="auto">
              <a:xfrm>
                <a:off x="3439" y="1570"/>
                <a:ext cx="68" cy="68"/>
              </a:xfrm>
              <a:prstGeom prst="ellipse">
                <a:avLst/>
              </a:prstGeom>
              <a:solidFill>
                <a:srgbClr val="99CCF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22" name="Group 147"/>
            <p:cNvGrpSpPr>
              <a:grpSpLocks/>
            </p:cNvGrpSpPr>
            <p:nvPr/>
          </p:nvGrpSpPr>
          <p:grpSpPr bwMode="auto">
            <a:xfrm>
              <a:off x="5867400" y="2852738"/>
              <a:ext cx="1370013" cy="71438"/>
              <a:chOff x="3197" y="1661"/>
              <a:chExt cx="863" cy="45"/>
            </a:xfrm>
          </p:grpSpPr>
          <p:sp>
            <p:nvSpPr>
              <p:cNvPr id="23" name="Line 121"/>
              <p:cNvSpPr>
                <a:spLocks noChangeShapeType="1"/>
              </p:cNvSpPr>
              <p:nvPr/>
            </p:nvSpPr>
            <p:spPr bwMode="auto">
              <a:xfrm>
                <a:off x="3243" y="1661"/>
                <a:ext cx="72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" name="Line 122"/>
              <p:cNvSpPr>
                <a:spLocks noChangeShapeType="1"/>
              </p:cNvSpPr>
              <p:nvPr/>
            </p:nvSpPr>
            <p:spPr bwMode="auto">
              <a:xfrm>
                <a:off x="3243" y="1661"/>
                <a:ext cx="272" cy="0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5" name="Line 123"/>
              <p:cNvSpPr>
                <a:spLocks noChangeShapeType="1"/>
              </p:cNvSpPr>
              <p:nvPr/>
            </p:nvSpPr>
            <p:spPr bwMode="auto">
              <a:xfrm flipV="1">
                <a:off x="3197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6" name="Line 124"/>
              <p:cNvSpPr>
                <a:spLocks noChangeShapeType="1"/>
              </p:cNvSpPr>
              <p:nvPr/>
            </p:nvSpPr>
            <p:spPr bwMode="auto">
              <a:xfrm flipV="1">
                <a:off x="3243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7" name="Line 125"/>
              <p:cNvSpPr>
                <a:spLocks noChangeShapeType="1"/>
              </p:cNvSpPr>
              <p:nvPr/>
            </p:nvSpPr>
            <p:spPr bwMode="auto">
              <a:xfrm flipV="1">
                <a:off x="3288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8" name="Line 126"/>
              <p:cNvSpPr>
                <a:spLocks noChangeShapeType="1"/>
              </p:cNvSpPr>
              <p:nvPr/>
            </p:nvSpPr>
            <p:spPr bwMode="auto">
              <a:xfrm flipV="1">
                <a:off x="3333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9" name="Line 127"/>
              <p:cNvSpPr>
                <a:spLocks noChangeShapeType="1"/>
              </p:cNvSpPr>
              <p:nvPr/>
            </p:nvSpPr>
            <p:spPr bwMode="auto">
              <a:xfrm flipV="1">
                <a:off x="3379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0" name="Line 128"/>
              <p:cNvSpPr>
                <a:spLocks noChangeShapeType="1"/>
              </p:cNvSpPr>
              <p:nvPr/>
            </p:nvSpPr>
            <p:spPr bwMode="auto">
              <a:xfrm flipV="1">
                <a:off x="3469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1" name="Line 129"/>
              <p:cNvSpPr>
                <a:spLocks noChangeShapeType="1"/>
              </p:cNvSpPr>
              <p:nvPr/>
            </p:nvSpPr>
            <p:spPr bwMode="auto">
              <a:xfrm flipV="1">
                <a:off x="3423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" name="Line 130"/>
              <p:cNvSpPr>
                <a:spLocks noChangeShapeType="1"/>
              </p:cNvSpPr>
              <p:nvPr/>
            </p:nvSpPr>
            <p:spPr bwMode="auto">
              <a:xfrm>
                <a:off x="3516" y="1661"/>
                <a:ext cx="272" cy="0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" name="Line 131"/>
              <p:cNvSpPr>
                <a:spLocks noChangeShapeType="1"/>
              </p:cNvSpPr>
              <p:nvPr/>
            </p:nvSpPr>
            <p:spPr bwMode="auto">
              <a:xfrm flipV="1">
                <a:off x="3470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4" name="Line 132"/>
              <p:cNvSpPr>
                <a:spLocks noChangeShapeType="1"/>
              </p:cNvSpPr>
              <p:nvPr/>
            </p:nvSpPr>
            <p:spPr bwMode="auto">
              <a:xfrm flipV="1">
                <a:off x="3516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5" name="Line 133"/>
              <p:cNvSpPr>
                <a:spLocks noChangeShapeType="1"/>
              </p:cNvSpPr>
              <p:nvPr/>
            </p:nvSpPr>
            <p:spPr bwMode="auto">
              <a:xfrm flipV="1">
                <a:off x="3561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" name="Line 134"/>
              <p:cNvSpPr>
                <a:spLocks noChangeShapeType="1"/>
              </p:cNvSpPr>
              <p:nvPr/>
            </p:nvSpPr>
            <p:spPr bwMode="auto">
              <a:xfrm flipV="1">
                <a:off x="3606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" name="Line 135"/>
              <p:cNvSpPr>
                <a:spLocks noChangeShapeType="1"/>
              </p:cNvSpPr>
              <p:nvPr/>
            </p:nvSpPr>
            <p:spPr bwMode="auto">
              <a:xfrm flipV="1">
                <a:off x="3652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8" name="Line 136"/>
              <p:cNvSpPr>
                <a:spLocks noChangeShapeType="1"/>
              </p:cNvSpPr>
              <p:nvPr/>
            </p:nvSpPr>
            <p:spPr bwMode="auto">
              <a:xfrm flipV="1">
                <a:off x="3742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9" name="Line 137"/>
              <p:cNvSpPr>
                <a:spLocks noChangeShapeType="1"/>
              </p:cNvSpPr>
              <p:nvPr/>
            </p:nvSpPr>
            <p:spPr bwMode="auto">
              <a:xfrm flipV="1">
                <a:off x="3696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0" name="Line 138"/>
              <p:cNvSpPr>
                <a:spLocks noChangeShapeType="1"/>
              </p:cNvSpPr>
              <p:nvPr/>
            </p:nvSpPr>
            <p:spPr bwMode="auto">
              <a:xfrm>
                <a:off x="3788" y="1661"/>
                <a:ext cx="272" cy="0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1" name="Line 139"/>
              <p:cNvSpPr>
                <a:spLocks noChangeShapeType="1"/>
              </p:cNvSpPr>
              <p:nvPr/>
            </p:nvSpPr>
            <p:spPr bwMode="auto">
              <a:xfrm flipV="1">
                <a:off x="3742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2" name="Line 140"/>
              <p:cNvSpPr>
                <a:spLocks noChangeShapeType="1"/>
              </p:cNvSpPr>
              <p:nvPr/>
            </p:nvSpPr>
            <p:spPr bwMode="auto">
              <a:xfrm flipV="1">
                <a:off x="3788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3" name="Line 141"/>
              <p:cNvSpPr>
                <a:spLocks noChangeShapeType="1"/>
              </p:cNvSpPr>
              <p:nvPr/>
            </p:nvSpPr>
            <p:spPr bwMode="auto">
              <a:xfrm flipV="1">
                <a:off x="3833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4" name="Line 142"/>
              <p:cNvSpPr>
                <a:spLocks noChangeShapeType="1"/>
              </p:cNvSpPr>
              <p:nvPr/>
            </p:nvSpPr>
            <p:spPr bwMode="auto">
              <a:xfrm flipV="1">
                <a:off x="3878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5" name="Line 143"/>
              <p:cNvSpPr>
                <a:spLocks noChangeShapeType="1"/>
              </p:cNvSpPr>
              <p:nvPr/>
            </p:nvSpPr>
            <p:spPr bwMode="auto">
              <a:xfrm flipV="1">
                <a:off x="3924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6" name="Line 144"/>
              <p:cNvSpPr>
                <a:spLocks noChangeShapeType="1"/>
              </p:cNvSpPr>
              <p:nvPr/>
            </p:nvSpPr>
            <p:spPr bwMode="auto">
              <a:xfrm flipV="1">
                <a:off x="4014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7" name="Line 145"/>
              <p:cNvSpPr>
                <a:spLocks noChangeShapeType="1"/>
              </p:cNvSpPr>
              <p:nvPr/>
            </p:nvSpPr>
            <p:spPr bwMode="auto">
              <a:xfrm flipV="1">
                <a:off x="3968" y="1661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</p:grpSp>
      <p:sp>
        <p:nvSpPr>
          <p:cNvPr id="51" name="TextBox 50"/>
          <p:cNvSpPr txBox="1"/>
          <p:nvPr/>
        </p:nvSpPr>
        <p:spPr>
          <a:xfrm>
            <a:off x="5651716" y="1974554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Gamba</a:t>
            </a:r>
            <a:endParaRPr lang="en-GB" dirty="0"/>
          </a:p>
        </p:txBody>
      </p:sp>
      <p:sp>
        <p:nvSpPr>
          <p:cNvPr id="52" name="TextBox 51"/>
          <p:cNvSpPr txBox="1"/>
          <p:nvPr/>
        </p:nvSpPr>
        <p:spPr>
          <a:xfrm>
            <a:off x="5815292" y="4701147"/>
            <a:ext cx="2281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0070C0"/>
                </a:solidFill>
              </a:rPr>
              <a:t>Anca</a:t>
            </a:r>
            <a:r>
              <a:rPr lang="en-GB" dirty="0">
                <a:solidFill>
                  <a:srgbClr val="0070C0"/>
                </a:solidFill>
              </a:rPr>
              <a:t> (</a:t>
            </a:r>
            <a:r>
              <a:rPr lang="en-GB" dirty="0" err="1">
                <a:solidFill>
                  <a:srgbClr val="0070C0"/>
                </a:solidFill>
              </a:rPr>
              <a:t>cerniera</a:t>
            </a:r>
            <a:r>
              <a:rPr lang="en-GB" dirty="0">
                <a:solidFill>
                  <a:srgbClr val="0070C0"/>
                </a:solidFill>
              </a:rPr>
              <a:t> a terra)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098994" y="1550147"/>
            <a:ext cx="1032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0070C0"/>
                </a:solidFill>
              </a:rPr>
              <a:t>Caviglia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(</a:t>
            </a:r>
            <a:r>
              <a:rPr lang="en-GB" dirty="0" err="1">
                <a:solidFill>
                  <a:srgbClr val="0070C0"/>
                </a:solidFill>
              </a:rPr>
              <a:t>carrello</a:t>
            </a:r>
            <a:r>
              <a:rPr lang="en-GB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124499" y="3059692"/>
            <a:ext cx="2019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Direzione del carrello è data dalle guide della pressa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301510" y="2255692"/>
            <a:ext cx="11192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0070C0"/>
                </a:solidFill>
              </a:rPr>
              <a:t>Ginocchio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(</a:t>
            </a:r>
            <a:r>
              <a:rPr lang="en-GB" dirty="0" err="1">
                <a:solidFill>
                  <a:srgbClr val="0070C0"/>
                </a:solidFill>
              </a:rPr>
              <a:t>cerniera</a:t>
            </a:r>
            <a:r>
              <a:rPr lang="en-GB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499130" y="3798312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Coscia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4524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Ruspa</a:t>
            </a:r>
            <a:r>
              <a:rPr lang="en-GB" dirty="0"/>
              <a:t> con </a:t>
            </a:r>
            <a:r>
              <a:rPr lang="en-GB" dirty="0" err="1"/>
              <a:t>azionamenti</a:t>
            </a:r>
            <a:r>
              <a:rPr lang="en-GB" dirty="0"/>
              <a:t> </a:t>
            </a:r>
            <a:r>
              <a:rPr lang="en-GB" dirty="0" err="1"/>
              <a:t>idraulici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2</a:t>
            </a:fld>
            <a:endParaRPr lang="it-IT"/>
          </a:p>
        </p:txBody>
      </p:sp>
      <p:pic>
        <p:nvPicPr>
          <p:cNvPr id="6" name="Testing_Out_a_New_CAT_320E_Excavato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700" y="1476375"/>
            <a:ext cx="8051800" cy="4525963"/>
          </a:xfrm>
        </p:spPr>
      </p:pic>
    </p:spTree>
    <p:extLst>
      <p:ext uri="{BB962C8B-B14F-4D97-AF65-F5344CB8AC3E}">
        <p14:creationId xmlns:p14="http://schemas.microsoft.com/office/powerpoint/2010/main" val="1627812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Attuatore</a:t>
            </a:r>
            <a:r>
              <a:rPr lang="en-GB" dirty="0"/>
              <a:t> </a:t>
            </a:r>
            <a:r>
              <a:rPr lang="en-GB" dirty="0" err="1"/>
              <a:t>idraulico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3</a:t>
            </a:fld>
            <a:endParaRPr lang="it-IT"/>
          </a:p>
        </p:txBody>
      </p:sp>
      <p:pic>
        <p:nvPicPr>
          <p:cNvPr id="6" name="Hydraulic_Cylinder_in_HD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0934" end="5878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3142" y="1583951"/>
            <a:ext cx="8051800" cy="4525963"/>
          </a:xfrm>
        </p:spPr>
      </p:pic>
    </p:spTree>
    <p:extLst>
      <p:ext uri="{BB962C8B-B14F-4D97-AF65-F5344CB8AC3E}">
        <p14:creationId xmlns:p14="http://schemas.microsoft.com/office/powerpoint/2010/main" val="3345262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A31D70-FAEA-46B8-805B-0545D39EAB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4</a:t>
            </a:fld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02263B-CF8D-4955-BC1D-3CE9FCD39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88" y="980728"/>
            <a:ext cx="8100392" cy="505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684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hiusa">
            <a:extLst>
              <a:ext uri="{FF2B5EF4-FFF2-40B4-BE49-F238E27FC236}">
                <a16:creationId xmlns:a16="http://schemas.microsoft.com/office/drawing/2014/main" id="{5C8273D1-C698-4B0A-A98E-B609154BF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268760"/>
            <a:ext cx="8100392" cy="5055273"/>
          </a:xfrm>
          <a:prstGeom prst="rect">
            <a:avLst/>
          </a:prstGeom>
        </p:spPr>
      </p:pic>
      <p:pic>
        <p:nvPicPr>
          <p:cNvPr id="4" name="Media">
            <a:extLst>
              <a:ext uri="{FF2B5EF4-FFF2-40B4-BE49-F238E27FC236}">
                <a16:creationId xmlns:a16="http://schemas.microsoft.com/office/drawing/2014/main" id="{BA462338-166B-4F74-AE58-4E089D3C4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268760"/>
            <a:ext cx="8100392" cy="5055273"/>
          </a:xfrm>
          <a:prstGeom prst="rect">
            <a:avLst/>
          </a:prstGeom>
        </p:spPr>
      </p:pic>
      <p:pic>
        <p:nvPicPr>
          <p:cNvPr id="5" name="Aperta">
            <a:extLst>
              <a:ext uri="{FF2B5EF4-FFF2-40B4-BE49-F238E27FC236}">
                <a16:creationId xmlns:a16="http://schemas.microsoft.com/office/drawing/2014/main" id="{721B7DAC-4E9C-4C5E-9A51-C85D3E3F6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1268760"/>
            <a:ext cx="8100392" cy="5055273"/>
          </a:xfrm>
          <a:prstGeom prst="rect">
            <a:avLst/>
          </a:prstGeom>
        </p:spPr>
      </p:pic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1DA31D70-FAEA-46B8-805B-0545D39EAB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5</a:t>
            </a:fld>
            <a:endParaRPr lang="it-I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35558B-4E66-4846-9B90-A48806CA9C88}"/>
              </a:ext>
            </a:extLst>
          </p:cNvPr>
          <p:cNvSpPr/>
          <p:nvPr/>
        </p:nvSpPr>
        <p:spPr>
          <a:xfrm>
            <a:off x="205614" y="1268760"/>
            <a:ext cx="2710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 dirty="0" err="1">
                <a:latin typeface="Arial" charset="0"/>
              </a:rPr>
              <a:t>Attuatore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che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si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accorcia</a:t>
            </a:r>
            <a:endParaRPr lang="en-US" dirty="0">
              <a:latin typeface="Arial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81D75F9-67EB-4B54-83FE-BAFF2A974CC1}"/>
              </a:ext>
            </a:extLst>
          </p:cNvPr>
          <p:cNvCxnSpPr/>
          <p:nvPr/>
        </p:nvCxnSpPr>
        <p:spPr bwMode="auto">
          <a:xfrm>
            <a:off x="2915816" y="1484784"/>
            <a:ext cx="1080120" cy="648072"/>
          </a:xfrm>
          <a:prstGeom prst="straightConnector1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874685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4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>
            <a:extLst>
              <a:ext uri="{FF2B5EF4-FFF2-40B4-BE49-F238E27FC236}">
                <a16:creationId xmlns:a16="http://schemas.microsoft.com/office/drawing/2014/main" id="{6D438BF7-0BE0-4DF7-87BD-F7C58BE02DC9}"/>
              </a:ext>
            </a:extLst>
          </p:cNvPr>
          <p:cNvGrpSpPr/>
          <p:nvPr/>
        </p:nvGrpSpPr>
        <p:grpSpPr>
          <a:xfrm>
            <a:off x="5103934" y="2517756"/>
            <a:ext cx="2079581" cy="1742562"/>
            <a:chOff x="737260" y="2277247"/>
            <a:chExt cx="2079581" cy="1742562"/>
          </a:xfrm>
        </p:grpSpPr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BDD92CC1-E292-413B-95C3-730791FD722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873472" y="2277247"/>
              <a:ext cx="943369" cy="806658"/>
            </a:xfrm>
            <a:prstGeom prst="straightConnector1">
              <a:avLst/>
            </a:prstGeom>
            <a:noFill/>
            <a:ln w="25400" cap="flat" cmpd="sng" algn="ctr">
              <a:solidFill>
                <a:srgbClr val="FF0000"/>
              </a:solidFill>
              <a:prstDash val="solid"/>
              <a:round/>
              <a:headEnd type="none" w="lg" len="med"/>
              <a:tailEnd type="none" w="lg" len="lg"/>
            </a:ln>
            <a:effectLst/>
          </p:spPr>
        </p:cxn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E16530B-9376-405C-AD5A-91291F890AFE}"/>
                </a:ext>
              </a:extLst>
            </p:cNvPr>
            <p:cNvGrpSpPr/>
            <p:nvPr/>
          </p:nvGrpSpPr>
          <p:grpSpPr>
            <a:xfrm>
              <a:off x="737260" y="2747486"/>
              <a:ext cx="1492710" cy="1272323"/>
              <a:chOff x="737260" y="2747486"/>
              <a:chExt cx="1492710" cy="1272323"/>
            </a:xfrm>
          </p:grpSpPr>
          <p:cxnSp>
            <p:nvCxnSpPr>
              <p:cNvPr id="92" name="Straight Arrow Connector 91">
                <a:extLst>
                  <a:ext uri="{FF2B5EF4-FFF2-40B4-BE49-F238E27FC236}">
                    <a16:creationId xmlns:a16="http://schemas.microsoft.com/office/drawing/2014/main" id="{4693FB88-B267-4A9E-A2BB-E6B1B344F34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37260" y="3149493"/>
                <a:ext cx="1047883" cy="870316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0000"/>
                </a:solidFill>
                <a:prstDash val="solid"/>
                <a:round/>
                <a:headEnd type="none" w="lg" len="med"/>
                <a:tailEnd type="none" w="lg" len="lg"/>
              </a:ln>
              <a:effectLst/>
            </p:spPr>
          </p:cxn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7E21D67F-9B72-4191-B028-8D0C8D7E80C2}"/>
                  </a:ext>
                </a:extLst>
              </p:cNvPr>
              <p:cNvGrpSpPr/>
              <p:nvPr/>
            </p:nvGrpSpPr>
            <p:grpSpPr>
              <a:xfrm>
                <a:off x="1666383" y="2747486"/>
                <a:ext cx="563587" cy="556813"/>
                <a:chOff x="1666383" y="2747486"/>
                <a:chExt cx="563587" cy="556813"/>
              </a:xfrm>
            </p:grpSpPr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2F405596-E71D-41A3-80E8-FB4A340E529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673974" y="3029065"/>
                  <a:ext cx="230613" cy="27523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</p:spPr>
            </p:cxnSp>
            <p:cxnSp>
              <p:nvCxnSpPr>
                <p:cNvPr id="95" name="Straight Connector 94">
                  <a:extLst>
                    <a:ext uri="{FF2B5EF4-FFF2-40B4-BE49-F238E27FC236}">
                      <a16:creationId xmlns:a16="http://schemas.microsoft.com/office/drawing/2014/main" id="{1C7821D5-70F7-4896-A325-671063BA921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rot="5400000">
                  <a:off x="1691997" y="2721872"/>
                  <a:ext cx="290575" cy="34180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</p:spPr>
            </p:cxnSp>
            <p:cxnSp>
              <p:nvCxnSpPr>
                <p:cNvPr id="96" name="Straight Connector 95">
                  <a:extLst>
                    <a:ext uri="{FF2B5EF4-FFF2-40B4-BE49-F238E27FC236}">
                      <a16:creationId xmlns:a16="http://schemas.microsoft.com/office/drawing/2014/main" id="{D5CB1508-D1A2-4F17-85CB-77D47F69EDCB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rot="5400000">
                  <a:off x="1913780" y="2985734"/>
                  <a:ext cx="290575" cy="34180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</p:spPr>
            </p:cxnSp>
          </p:grp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A8615F15-9A9A-4BD2-9B78-C48DEA93B52D}"/>
              </a:ext>
            </a:extLst>
          </p:cNvPr>
          <p:cNvGrpSpPr/>
          <p:nvPr/>
        </p:nvGrpSpPr>
        <p:grpSpPr>
          <a:xfrm>
            <a:off x="7106945" y="2466451"/>
            <a:ext cx="630206" cy="902185"/>
            <a:chOff x="2739782" y="2221792"/>
            <a:chExt cx="630206" cy="902185"/>
          </a:xfrm>
        </p:grpSpPr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3178B343-30F0-4266-9C4C-AFC2D1657EAF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2793924" y="2277785"/>
              <a:ext cx="576064" cy="846192"/>
            </a:xfrm>
            <a:prstGeom prst="straightConnector1">
              <a:avLst/>
            </a:prstGeom>
            <a:noFill/>
            <a:ln w="254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lg" len="lg"/>
            </a:ln>
            <a:effectLst/>
          </p:spPr>
        </p:cxnSp>
        <p:sp>
          <p:nvSpPr>
            <p:cNvPr id="72" name="Oval 167">
              <a:extLst>
                <a:ext uri="{FF2B5EF4-FFF2-40B4-BE49-F238E27FC236}">
                  <a16:creationId xmlns:a16="http://schemas.microsoft.com/office/drawing/2014/main" id="{F2E5547F-97DE-4951-8AF5-6731BD85EDE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739782" y="2221792"/>
              <a:ext cx="143967" cy="144000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it-IT"/>
            </a:p>
          </p:txBody>
        </p:sp>
      </p:grpSp>
      <p:pic>
        <p:nvPicPr>
          <p:cNvPr id="5" name="Aperta">
            <a:extLst>
              <a:ext uri="{FF2B5EF4-FFF2-40B4-BE49-F238E27FC236}">
                <a16:creationId xmlns:a16="http://schemas.microsoft.com/office/drawing/2014/main" id="{721B7DAC-4E9C-4C5E-9A51-C85D3E3F62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002" t="2848" r="35996" b="57268"/>
          <a:stretch/>
        </p:blipFill>
        <p:spPr>
          <a:xfrm>
            <a:off x="11678" y="1700808"/>
            <a:ext cx="3826710" cy="2976330"/>
          </a:xfrm>
          <a:prstGeom prst="rect">
            <a:avLst/>
          </a:prstGeom>
          <a:ln>
            <a:noFill/>
          </a:ln>
        </p:spPr>
      </p:pic>
      <p:sp>
        <p:nvSpPr>
          <p:cNvPr id="98" name="Title 97">
            <a:extLst>
              <a:ext uri="{FF2B5EF4-FFF2-40B4-BE49-F238E27FC236}">
                <a16:creationId xmlns:a16="http://schemas.microsoft.com/office/drawing/2014/main" id="{F5DC6632-ACD9-4FF6-8295-E50B9A41F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Modello analitico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A31D70-FAEA-46B8-805B-0545D39EAB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6</a:t>
            </a:fld>
            <a:endParaRPr lang="it-IT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75A2218-81DF-4D97-9EB0-C3FDD2A950E9}"/>
              </a:ext>
            </a:extLst>
          </p:cNvPr>
          <p:cNvSpPr txBox="1"/>
          <p:nvPr/>
        </p:nvSpPr>
        <p:spPr>
          <a:xfrm>
            <a:off x="174008" y="952526"/>
            <a:ext cx="3326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Modello fisico (4 corpi rigidi)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D0B8DA-8FA7-4708-8C1A-62ACA38AA3EE}"/>
              </a:ext>
            </a:extLst>
          </p:cNvPr>
          <p:cNvSpPr txBox="1"/>
          <p:nvPr/>
        </p:nvSpPr>
        <p:spPr>
          <a:xfrm>
            <a:off x="4860032" y="959748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Schema cinematico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A8222B3-94FE-4526-A39F-B9A81769F160}"/>
              </a:ext>
            </a:extLst>
          </p:cNvPr>
          <p:cNvSpPr/>
          <p:nvPr/>
        </p:nvSpPr>
        <p:spPr>
          <a:xfrm>
            <a:off x="2333948" y="3856738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/>
              <a:t>(1)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18D967E-4C5E-4D90-A6C0-F22406FE5B2E}"/>
              </a:ext>
            </a:extLst>
          </p:cNvPr>
          <p:cNvSpPr/>
          <p:nvPr/>
        </p:nvSpPr>
        <p:spPr>
          <a:xfrm>
            <a:off x="3092777" y="2494064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/>
              <a:t>(2)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0B41B20-CEF9-4E70-B8C0-533289B60914}"/>
              </a:ext>
            </a:extLst>
          </p:cNvPr>
          <p:cNvSpPr/>
          <p:nvPr/>
        </p:nvSpPr>
        <p:spPr>
          <a:xfrm>
            <a:off x="2116947" y="1988840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/>
              <a:t>(3)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AF53CA4-1A6E-4E10-89EB-D1B619AF16B6}"/>
              </a:ext>
            </a:extLst>
          </p:cNvPr>
          <p:cNvSpPr/>
          <p:nvPr/>
        </p:nvSpPr>
        <p:spPr>
          <a:xfrm>
            <a:off x="958194" y="2770775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/>
              <a:t>(4)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62B5BB-8910-4AB4-8D1E-C45DA5FFB43F}"/>
              </a:ext>
            </a:extLst>
          </p:cNvPr>
          <p:cNvGrpSpPr/>
          <p:nvPr/>
        </p:nvGrpSpPr>
        <p:grpSpPr>
          <a:xfrm>
            <a:off x="5039138" y="3322036"/>
            <a:ext cx="2788411" cy="1115076"/>
            <a:chOff x="672752" y="3058475"/>
            <a:chExt cx="2788411" cy="1115076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03B27FE-907F-47CA-A828-9C96285E402E}"/>
                </a:ext>
              </a:extLst>
            </p:cNvPr>
            <p:cNvGrpSpPr/>
            <p:nvPr/>
          </p:nvGrpSpPr>
          <p:grpSpPr>
            <a:xfrm>
              <a:off x="3292986" y="3058475"/>
              <a:ext cx="168177" cy="230516"/>
              <a:chOff x="5562450" y="4854668"/>
              <a:chExt cx="168177" cy="230516"/>
            </a:xfrm>
          </p:grpSpPr>
          <p:sp>
            <p:nvSpPr>
              <p:cNvPr id="63" name="Oval 167">
                <a:extLst>
                  <a:ext uri="{FF2B5EF4-FFF2-40B4-BE49-F238E27FC236}">
                    <a16:creationId xmlns:a16="http://schemas.microsoft.com/office/drawing/2014/main" id="{FC86845D-66DA-4863-B859-99B1F11C46D4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5574555" y="4854668"/>
                <a:ext cx="143967" cy="144000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it-IT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7CD85CD8-8B7E-4BE7-8BBA-88E0F4BCA29C}"/>
                  </a:ext>
                </a:extLst>
              </p:cNvPr>
              <p:cNvCxnSpPr>
                <a:cxnSpLocks/>
                <a:stCxn id="63" idx="3"/>
              </p:cNvCxnSpPr>
              <p:nvPr/>
            </p:nvCxnSpPr>
            <p:spPr bwMode="auto">
              <a:xfrm flipH="1">
                <a:off x="5562450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18312A0E-F32B-40DF-961C-9E5C59AC7762}"/>
                  </a:ext>
                </a:extLst>
              </p:cNvPr>
              <p:cNvCxnSpPr>
                <a:cxnSpLocks/>
                <a:stCxn id="63" idx="4"/>
              </p:cNvCxnSpPr>
              <p:nvPr/>
            </p:nvCxnSpPr>
            <p:spPr bwMode="auto">
              <a:xfrm flipH="1">
                <a:off x="5646538" y="4998668"/>
                <a:ext cx="1" cy="86516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E11E0B4E-B3D6-4A74-8244-2829AB2AB98B}"/>
                  </a:ext>
                </a:extLst>
              </p:cNvPr>
              <p:cNvCxnSpPr>
                <a:cxnSpLocks/>
                <a:stCxn id="63" idx="5"/>
              </p:cNvCxnSpPr>
              <p:nvPr/>
            </p:nvCxnSpPr>
            <p:spPr bwMode="auto">
              <a:xfrm>
                <a:off x="5697439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24E9B492-7062-41F4-A2F6-3F5186CC559E}"/>
                </a:ext>
              </a:extLst>
            </p:cNvPr>
            <p:cNvGrpSpPr/>
            <p:nvPr/>
          </p:nvGrpSpPr>
          <p:grpSpPr>
            <a:xfrm>
              <a:off x="672752" y="3943035"/>
              <a:ext cx="168177" cy="230516"/>
              <a:chOff x="5562450" y="4854668"/>
              <a:chExt cx="168177" cy="230516"/>
            </a:xfrm>
          </p:grpSpPr>
          <p:sp>
            <p:nvSpPr>
              <p:cNvPr id="59" name="Oval 167">
                <a:extLst>
                  <a:ext uri="{FF2B5EF4-FFF2-40B4-BE49-F238E27FC236}">
                    <a16:creationId xmlns:a16="http://schemas.microsoft.com/office/drawing/2014/main" id="{92E5CA6D-0E1A-434F-933A-CA032B2D231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5574555" y="4854668"/>
                <a:ext cx="143967" cy="144000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it-IT"/>
              </a:p>
            </p:txBody>
          </p: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7B30D673-18E6-40A1-83C3-19C0A5BB1FF3}"/>
                  </a:ext>
                </a:extLst>
              </p:cNvPr>
              <p:cNvCxnSpPr>
                <a:cxnSpLocks/>
                <a:stCxn id="59" idx="3"/>
              </p:cNvCxnSpPr>
              <p:nvPr/>
            </p:nvCxnSpPr>
            <p:spPr bwMode="auto">
              <a:xfrm flipH="1">
                <a:off x="5562450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472830B7-1DDF-40B3-8622-2FF6A1BE422E}"/>
                  </a:ext>
                </a:extLst>
              </p:cNvPr>
              <p:cNvCxnSpPr>
                <a:cxnSpLocks/>
                <a:stCxn id="59" idx="4"/>
              </p:cNvCxnSpPr>
              <p:nvPr/>
            </p:nvCxnSpPr>
            <p:spPr bwMode="auto">
              <a:xfrm flipH="1">
                <a:off x="5646538" y="4998668"/>
                <a:ext cx="1" cy="86516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28E2D58B-202E-47AA-84EE-DDF4D2A40459}"/>
                  </a:ext>
                </a:extLst>
              </p:cNvPr>
              <p:cNvCxnSpPr>
                <a:cxnSpLocks/>
                <a:stCxn id="59" idx="5"/>
              </p:cNvCxnSpPr>
              <p:nvPr/>
            </p:nvCxnSpPr>
            <p:spPr bwMode="auto">
              <a:xfrm>
                <a:off x="5697439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</p:grp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8B3FD2D-38C5-40FE-91D3-8DFBEF91BC50}"/>
                </a:ext>
              </a:extLst>
            </p:cNvPr>
            <p:cNvCxnSpPr>
              <a:cxnSpLocks/>
              <a:stCxn id="63" idx="2"/>
              <a:endCxn id="59" idx="6"/>
            </p:cNvCxnSpPr>
            <p:nvPr/>
          </p:nvCxnSpPr>
          <p:spPr bwMode="auto">
            <a:xfrm flipH="1">
              <a:off x="828824" y="3130475"/>
              <a:ext cx="2476267" cy="884560"/>
            </a:xfrm>
            <a:prstGeom prst="line">
              <a:avLst/>
            </a:prstGeom>
            <a:noFill/>
            <a:ln w="25400" cap="flat" cmpd="sng" algn="ctr">
              <a:solidFill>
                <a:srgbClr val="008000"/>
              </a:solidFill>
              <a:prstDash val="dashDot"/>
              <a:round/>
              <a:headEnd type="none" w="med" len="med"/>
              <a:tailEnd type="none"/>
            </a:ln>
            <a:effectLst/>
          </p:spPr>
        </p:cxn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878BB062-2DDE-484D-8CB2-D54CD7A2921E}"/>
              </a:ext>
            </a:extLst>
          </p:cNvPr>
          <p:cNvGrpSpPr/>
          <p:nvPr/>
        </p:nvGrpSpPr>
        <p:grpSpPr>
          <a:xfrm>
            <a:off x="737260" y="2277247"/>
            <a:ext cx="2079581" cy="1742562"/>
            <a:chOff x="737260" y="2277247"/>
            <a:chExt cx="2079581" cy="1742562"/>
          </a:xfrm>
        </p:grpSpPr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92D65851-2CA4-40F7-B839-7491E50FF488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873472" y="2277247"/>
              <a:ext cx="943369" cy="806658"/>
            </a:xfrm>
            <a:prstGeom prst="straightConnector1">
              <a:avLst/>
            </a:prstGeom>
            <a:noFill/>
            <a:ln w="25400" cap="flat" cmpd="sng" algn="ctr">
              <a:solidFill>
                <a:srgbClr val="FF0000"/>
              </a:solidFill>
              <a:prstDash val="solid"/>
              <a:round/>
              <a:headEnd type="none" w="lg" len="med"/>
              <a:tailEnd type="none" w="lg" len="lg"/>
            </a:ln>
            <a:effectLst/>
          </p:spPr>
        </p:cxn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413E4899-A00D-4230-AFD5-7099445DE16F}"/>
                </a:ext>
              </a:extLst>
            </p:cNvPr>
            <p:cNvGrpSpPr/>
            <p:nvPr/>
          </p:nvGrpSpPr>
          <p:grpSpPr>
            <a:xfrm>
              <a:off x="737260" y="2747486"/>
              <a:ext cx="1492710" cy="1272323"/>
              <a:chOff x="737260" y="2747486"/>
              <a:chExt cx="1492710" cy="1272323"/>
            </a:xfrm>
          </p:grpSpPr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B73B1097-B07B-4E3A-8C7A-E2885906635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37260" y="3149493"/>
                <a:ext cx="1047883" cy="870316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0000"/>
                </a:solidFill>
                <a:prstDash val="solid"/>
                <a:round/>
                <a:headEnd type="none" w="lg" len="med"/>
                <a:tailEnd type="none" w="lg" len="lg"/>
              </a:ln>
              <a:effectLst/>
            </p:spPr>
          </p:cxnSp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005D912F-FF68-4B53-B331-AD1E2CCCF463}"/>
                  </a:ext>
                </a:extLst>
              </p:cNvPr>
              <p:cNvGrpSpPr/>
              <p:nvPr/>
            </p:nvGrpSpPr>
            <p:grpSpPr>
              <a:xfrm>
                <a:off x="1666383" y="2747486"/>
                <a:ext cx="563587" cy="556813"/>
                <a:chOff x="1666383" y="2747486"/>
                <a:chExt cx="563587" cy="556813"/>
              </a:xfrm>
            </p:grpSpPr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8E94CF4E-D26C-4EC6-B6FB-CC9D50BB1C4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673974" y="3029065"/>
                  <a:ext cx="230613" cy="27523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</p:spPr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1F9D3313-73B7-42FE-875B-0CD99E2DBE4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rot="5400000">
                  <a:off x="1691997" y="2721872"/>
                  <a:ext cx="290575" cy="34180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</p:spPr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BA1357E8-E6A5-4913-AB8F-A4413393B87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rot="5400000">
                  <a:off x="1913780" y="2985734"/>
                  <a:ext cx="290575" cy="34180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</p:spPr>
            </p:cxnSp>
          </p:grpSp>
        </p:grp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60D451D4-D475-4649-BFB4-9DF211759D75}"/>
              </a:ext>
            </a:extLst>
          </p:cNvPr>
          <p:cNvGrpSpPr/>
          <p:nvPr/>
        </p:nvGrpSpPr>
        <p:grpSpPr>
          <a:xfrm>
            <a:off x="2739782" y="2221792"/>
            <a:ext cx="630206" cy="902185"/>
            <a:chOff x="2739782" y="2221792"/>
            <a:chExt cx="630206" cy="902185"/>
          </a:xfrm>
        </p:grpSpPr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84BC41EA-3F79-44AB-B4B8-0CE2A5108698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2793924" y="2277785"/>
              <a:ext cx="576064" cy="846192"/>
            </a:xfrm>
            <a:prstGeom prst="straightConnector1">
              <a:avLst/>
            </a:prstGeom>
            <a:noFill/>
            <a:ln w="254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lg" len="lg"/>
            </a:ln>
            <a:effectLst/>
          </p:spPr>
        </p:cxnSp>
        <p:sp>
          <p:nvSpPr>
            <p:cNvPr id="67" name="Oval 167">
              <a:extLst>
                <a:ext uri="{FF2B5EF4-FFF2-40B4-BE49-F238E27FC236}">
                  <a16:creationId xmlns:a16="http://schemas.microsoft.com/office/drawing/2014/main" id="{49A1C2F7-C262-49D8-8FEF-B41EB08662F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739782" y="2221792"/>
              <a:ext cx="143967" cy="144000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CD347FC-AF35-484B-9408-88302C11BAFE}"/>
              </a:ext>
            </a:extLst>
          </p:cNvPr>
          <p:cNvGrpSpPr/>
          <p:nvPr/>
        </p:nvGrpSpPr>
        <p:grpSpPr>
          <a:xfrm>
            <a:off x="672752" y="3058475"/>
            <a:ext cx="2788411" cy="1115076"/>
            <a:chOff x="672752" y="3058475"/>
            <a:chExt cx="2788411" cy="111507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3E03D63A-E955-4DC9-9CA1-15AEE372243A}"/>
                </a:ext>
              </a:extLst>
            </p:cNvPr>
            <p:cNvGrpSpPr/>
            <p:nvPr/>
          </p:nvGrpSpPr>
          <p:grpSpPr>
            <a:xfrm>
              <a:off x="3292986" y="3058475"/>
              <a:ext cx="168177" cy="230516"/>
              <a:chOff x="5562450" y="4854668"/>
              <a:chExt cx="168177" cy="230516"/>
            </a:xfrm>
          </p:grpSpPr>
          <p:sp>
            <p:nvSpPr>
              <p:cNvPr id="31" name="Oval 167">
                <a:extLst>
                  <a:ext uri="{FF2B5EF4-FFF2-40B4-BE49-F238E27FC236}">
                    <a16:creationId xmlns:a16="http://schemas.microsoft.com/office/drawing/2014/main" id="{BA8A555F-66D0-4EC7-92CE-9D4458D94DEB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5574555" y="4854668"/>
                <a:ext cx="143967" cy="144000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it-IT"/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4E19FC43-629E-4514-B7ED-4946D91D5EFC}"/>
                  </a:ext>
                </a:extLst>
              </p:cNvPr>
              <p:cNvCxnSpPr>
                <a:cxnSpLocks/>
                <a:stCxn id="31" idx="3"/>
              </p:cNvCxnSpPr>
              <p:nvPr/>
            </p:nvCxnSpPr>
            <p:spPr bwMode="auto">
              <a:xfrm flipH="1">
                <a:off x="5562450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DC38966A-5F17-4BCC-BE6B-F5488810359F}"/>
                  </a:ext>
                </a:extLst>
              </p:cNvPr>
              <p:cNvCxnSpPr>
                <a:cxnSpLocks/>
                <a:stCxn id="31" idx="4"/>
              </p:cNvCxnSpPr>
              <p:nvPr/>
            </p:nvCxnSpPr>
            <p:spPr bwMode="auto">
              <a:xfrm flipH="1">
                <a:off x="5646538" y="4998668"/>
                <a:ext cx="1" cy="86516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BCBF7E05-4C78-484E-AB25-D0F09CECB06D}"/>
                  </a:ext>
                </a:extLst>
              </p:cNvPr>
              <p:cNvCxnSpPr>
                <a:cxnSpLocks/>
                <a:stCxn id="31" idx="5"/>
              </p:cNvCxnSpPr>
              <p:nvPr/>
            </p:nvCxnSpPr>
            <p:spPr bwMode="auto">
              <a:xfrm>
                <a:off x="5697439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609AA6CE-318F-4150-85DD-5F45A95BE745}"/>
                </a:ext>
              </a:extLst>
            </p:cNvPr>
            <p:cNvGrpSpPr/>
            <p:nvPr/>
          </p:nvGrpSpPr>
          <p:grpSpPr>
            <a:xfrm>
              <a:off x="672752" y="3943035"/>
              <a:ext cx="168177" cy="230516"/>
              <a:chOff x="5562450" y="4854668"/>
              <a:chExt cx="168177" cy="230516"/>
            </a:xfrm>
          </p:grpSpPr>
          <p:sp>
            <p:nvSpPr>
              <p:cNvPr id="43" name="Oval 167">
                <a:extLst>
                  <a:ext uri="{FF2B5EF4-FFF2-40B4-BE49-F238E27FC236}">
                    <a16:creationId xmlns:a16="http://schemas.microsoft.com/office/drawing/2014/main" id="{67F60AA5-92CB-452A-A039-F0B7F4230B31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5574555" y="4854668"/>
                <a:ext cx="143967" cy="144000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it-IT"/>
              </a:p>
            </p:txBody>
          </p: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67075B11-6C53-4294-A587-350FF70F2752}"/>
                  </a:ext>
                </a:extLst>
              </p:cNvPr>
              <p:cNvCxnSpPr>
                <a:cxnSpLocks/>
                <a:stCxn id="43" idx="3"/>
              </p:cNvCxnSpPr>
              <p:nvPr/>
            </p:nvCxnSpPr>
            <p:spPr bwMode="auto">
              <a:xfrm flipH="1">
                <a:off x="5562450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1330DBE7-97FB-4449-B2B6-B1EAB983F5C5}"/>
                  </a:ext>
                </a:extLst>
              </p:cNvPr>
              <p:cNvCxnSpPr>
                <a:cxnSpLocks/>
                <a:stCxn id="43" idx="4"/>
              </p:cNvCxnSpPr>
              <p:nvPr/>
            </p:nvCxnSpPr>
            <p:spPr bwMode="auto">
              <a:xfrm flipH="1">
                <a:off x="5646538" y="4998668"/>
                <a:ext cx="1" cy="86516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2C139B2B-785F-4A2D-ADCC-BC6FD26EE515}"/>
                  </a:ext>
                </a:extLst>
              </p:cNvPr>
              <p:cNvCxnSpPr>
                <a:cxnSpLocks/>
                <a:stCxn id="43" idx="5"/>
              </p:cNvCxnSpPr>
              <p:nvPr/>
            </p:nvCxnSpPr>
            <p:spPr bwMode="auto">
              <a:xfrm>
                <a:off x="5697439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</p:grp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7CAEFA5-7C53-451F-B7FF-6D906D598832}"/>
                </a:ext>
              </a:extLst>
            </p:cNvPr>
            <p:cNvCxnSpPr>
              <a:cxnSpLocks/>
              <a:stCxn id="31" idx="2"/>
              <a:endCxn id="43" idx="6"/>
            </p:cNvCxnSpPr>
            <p:nvPr/>
          </p:nvCxnSpPr>
          <p:spPr bwMode="auto">
            <a:xfrm flipH="1">
              <a:off x="828824" y="3130475"/>
              <a:ext cx="2476267" cy="884560"/>
            </a:xfrm>
            <a:prstGeom prst="line">
              <a:avLst/>
            </a:prstGeom>
            <a:noFill/>
            <a:ln w="25400" cap="flat" cmpd="sng" algn="ctr">
              <a:solidFill>
                <a:srgbClr val="008000"/>
              </a:solidFill>
              <a:prstDash val="dashDot"/>
              <a:round/>
              <a:headEnd type="none" w="med" len="med"/>
              <a:tailEnd type="none"/>
            </a:ln>
            <a:effectLst/>
          </p:spPr>
        </p:cxn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1B24FD22-A0D8-4C95-90BE-A936D9E46E7B}"/>
              </a:ext>
            </a:extLst>
          </p:cNvPr>
          <p:cNvSpPr txBox="1"/>
          <p:nvPr/>
        </p:nvSpPr>
        <p:spPr>
          <a:xfrm>
            <a:off x="6067163" y="4067780"/>
            <a:ext cx="730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Telaio</a:t>
            </a:r>
            <a:endParaRPr lang="en-GB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101454F-71BF-4AA3-B0FF-C1C7217D1CC1}"/>
              </a:ext>
            </a:extLst>
          </p:cNvPr>
          <p:cNvSpPr txBox="1"/>
          <p:nvPr/>
        </p:nvSpPr>
        <p:spPr>
          <a:xfrm>
            <a:off x="7659372" y="2442307"/>
            <a:ext cx="98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Braccio </a:t>
            </a:r>
            <a:r>
              <a:rPr lang="en-GB" dirty="0" err="1"/>
              <a:t>gru</a:t>
            </a:r>
            <a:endParaRPr lang="en-GB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F3AA236-CB8B-4772-AF3F-F01C133B1B24}"/>
              </a:ext>
            </a:extLst>
          </p:cNvPr>
          <p:cNvSpPr txBox="1"/>
          <p:nvPr/>
        </p:nvSpPr>
        <p:spPr>
          <a:xfrm>
            <a:off x="4896642" y="2391787"/>
            <a:ext cx="1283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Attuatore</a:t>
            </a:r>
            <a:endParaRPr lang="en-GB" dirty="0"/>
          </a:p>
          <a:p>
            <a:r>
              <a:rPr lang="en-GB" dirty="0"/>
              <a:t>(</a:t>
            </a:r>
            <a:r>
              <a:rPr lang="en-GB" dirty="0" err="1"/>
              <a:t>manicotto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03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>
            <a:extLst>
              <a:ext uri="{FF2B5EF4-FFF2-40B4-BE49-F238E27FC236}">
                <a16:creationId xmlns:a16="http://schemas.microsoft.com/office/drawing/2014/main" id="{6D438BF7-0BE0-4DF7-87BD-F7C58BE02DC9}"/>
              </a:ext>
            </a:extLst>
          </p:cNvPr>
          <p:cNvGrpSpPr/>
          <p:nvPr/>
        </p:nvGrpSpPr>
        <p:grpSpPr>
          <a:xfrm>
            <a:off x="609778" y="2050868"/>
            <a:ext cx="2079581" cy="1742562"/>
            <a:chOff x="737260" y="2277247"/>
            <a:chExt cx="2079581" cy="1742562"/>
          </a:xfrm>
        </p:grpSpPr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BDD92CC1-E292-413B-95C3-730791FD722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873472" y="2277247"/>
              <a:ext cx="943369" cy="806658"/>
            </a:xfrm>
            <a:prstGeom prst="straightConnector1">
              <a:avLst/>
            </a:prstGeom>
            <a:noFill/>
            <a:ln w="25400" cap="flat" cmpd="sng" algn="ctr">
              <a:solidFill>
                <a:srgbClr val="FF0000"/>
              </a:solidFill>
              <a:prstDash val="solid"/>
              <a:round/>
              <a:headEnd type="none" w="lg" len="med"/>
              <a:tailEnd type="none" w="lg" len="lg"/>
            </a:ln>
            <a:effectLst/>
          </p:spPr>
        </p:cxn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E16530B-9376-405C-AD5A-91291F890AFE}"/>
                </a:ext>
              </a:extLst>
            </p:cNvPr>
            <p:cNvGrpSpPr/>
            <p:nvPr/>
          </p:nvGrpSpPr>
          <p:grpSpPr>
            <a:xfrm>
              <a:off x="737260" y="2747486"/>
              <a:ext cx="1492710" cy="1272323"/>
              <a:chOff x="737260" y="2747486"/>
              <a:chExt cx="1492710" cy="1272323"/>
            </a:xfrm>
          </p:grpSpPr>
          <p:cxnSp>
            <p:nvCxnSpPr>
              <p:cNvPr id="92" name="Straight Arrow Connector 91">
                <a:extLst>
                  <a:ext uri="{FF2B5EF4-FFF2-40B4-BE49-F238E27FC236}">
                    <a16:creationId xmlns:a16="http://schemas.microsoft.com/office/drawing/2014/main" id="{4693FB88-B267-4A9E-A2BB-E6B1B344F34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37260" y="3149493"/>
                <a:ext cx="1047883" cy="870316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FF0000"/>
                </a:solidFill>
                <a:prstDash val="solid"/>
                <a:round/>
                <a:headEnd type="none" w="lg" len="med"/>
                <a:tailEnd type="none" w="lg" len="lg"/>
              </a:ln>
              <a:effectLst/>
            </p:spPr>
          </p:cxn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7E21D67F-9B72-4191-B028-8D0C8D7E80C2}"/>
                  </a:ext>
                </a:extLst>
              </p:cNvPr>
              <p:cNvGrpSpPr/>
              <p:nvPr/>
            </p:nvGrpSpPr>
            <p:grpSpPr>
              <a:xfrm>
                <a:off x="1666383" y="2747486"/>
                <a:ext cx="563587" cy="556813"/>
                <a:chOff x="1666383" y="2747486"/>
                <a:chExt cx="563587" cy="556813"/>
              </a:xfrm>
            </p:grpSpPr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2F405596-E71D-41A3-80E8-FB4A340E529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673974" y="3029065"/>
                  <a:ext cx="230613" cy="27523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</p:spPr>
            </p:cxnSp>
            <p:cxnSp>
              <p:nvCxnSpPr>
                <p:cNvPr id="95" name="Straight Connector 94">
                  <a:extLst>
                    <a:ext uri="{FF2B5EF4-FFF2-40B4-BE49-F238E27FC236}">
                      <a16:creationId xmlns:a16="http://schemas.microsoft.com/office/drawing/2014/main" id="{1C7821D5-70F7-4896-A325-671063BA921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rot="5400000">
                  <a:off x="1691997" y="2721872"/>
                  <a:ext cx="290575" cy="34180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</p:spPr>
            </p:cxnSp>
            <p:cxnSp>
              <p:nvCxnSpPr>
                <p:cNvPr id="96" name="Straight Connector 95">
                  <a:extLst>
                    <a:ext uri="{FF2B5EF4-FFF2-40B4-BE49-F238E27FC236}">
                      <a16:creationId xmlns:a16="http://schemas.microsoft.com/office/drawing/2014/main" id="{D5CB1508-D1A2-4F17-85CB-77D47F69EDCB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rot="5400000">
                  <a:off x="1913780" y="2985734"/>
                  <a:ext cx="290575" cy="341804"/>
                </a:xfrm>
                <a:prstGeom prst="line">
                  <a:avLst/>
                </a:prstGeom>
                <a:noFill/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</p:spPr>
            </p:cxnSp>
          </p:grp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A8615F15-9A9A-4BD2-9B78-C48DEA93B52D}"/>
              </a:ext>
            </a:extLst>
          </p:cNvPr>
          <p:cNvGrpSpPr/>
          <p:nvPr/>
        </p:nvGrpSpPr>
        <p:grpSpPr>
          <a:xfrm>
            <a:off x="2612789" y="1999563"/>
            <a:ext cx="630206" cy="902185"/>
            <a:chOff x="2739782" y="2221792"/>
            <a:chExt cx="630206" cy="902185"/>
          </a:xfrm>
        </p:grpSpPr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3178B343-30F0-4266-9C4C-AFC2D1657EAF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2793924" y="2277785"/>
              <a:ext cx="576064" cy="846192"/>
            </a:xfrm>
            <a:prstGeom prst="straightConnector1">
              <a:avLst/>
            </a:prstGeom>
            <a:noFill/>
            <a:ln w="254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lg" len="lg"/>
            </a:ln>
            <a:effectLst/>
          </p:spPr>
        </p:cxnSp>
        <p:sp>
          <p:nvSpPr>
            <p:cNvPr id="72" name="Oval 167">
              <a:extLst>
                <a:ext uri="{FF2B5EF4-FFF2-40B4-BE49-F238E27FC236}">
                  <a16:creationId xmlns:a16="http://schemas.microsoft.com/office/drawing/2014/main" id="{F2E5547F-97DE-4951-8AF5-6731BD85EDE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739782" y="2221792"/>
              <a:ext cx="143967" cy="144000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it-IT"/>
            </a:p>
          </p:txBody>
        </p:sp>
      </p:grpSp>
      <p:sp>
        <p:nvSpPr>
          <p:cNvPr id="98" name="Title 97">
            <a:extLst>
              <a:ext uri="{FF2B5EF4-FFF2-40B4-BE49-F238E27FC236}">
                <a16:creationId xmlns:a16="http://schemas.microsoft.com/office/drawing/2014/main" id="{F5DC6632-ACD9-4FF6-8295-E50B9A41F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Modello analitico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A31D70-FAEA-46B8-805B-0545D39EAB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7</a:t>
            </a:fld>
            <a:endParaRPr lang="it-IT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E8D1688-7B44-4FCB-A637-0D1B2E940DF1}"/>
              </a:ext>
            </a:extLst>
          </p:cNvPr>
          <p:cNvCxnSpPr>
            <a:cxnSpLocks/>
          </p:cNvCxnSpPr>
          <p:nvPr/>
        </p:nvCxnSpPr>
        <p:spPr bwMode="auto">
          <a:xfrm flipV="1">
            <a:off x="5385199" y="1938590"/>
            <a:ext cx="2071454" cy="1728192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04C3B99-D4A2-4D90-ACBD-7B7BC8B283AD}"/>
              </a:ext>
            </a:extLst>
          </p:cNvPr>
          <p:cNvCxnSpPr>
            <a:cxnSpLocks/>
          </p:cNvCxnSpPr>
          <p:nvPr/>
        </p:nvCxnSpPr>
        <p:spPr bwMode="auto">
          <a:xfrm flipV="1">
            <a:off x="5385199" y="2784782"/>
            <a:ext cx="2647518" cy="882000"/>
          </a:xfrm>
          <a:prstGeom prst="straightConnector1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A8C5B47-0FB7-40C8-861A-60946A4BC0A9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456653" y="1938590"/>
            <a:ext cx="576064" cy="846192"/>
          </a:xfrm>
          <a:prstGeom prst="straightConnector1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5D0B8DA-8FA7-4708-8C1A-62ACA38AA3EE}"/>
              </a:ext>
            </a:extLst>
          </p:cNvPr>
          <p:cNvSpPr txBox="1"/>
          <p:nvPr/>
        </p:nvSpPr>
        <p:spPr>
          <a:xfrm>
            <a:off x="373754" y="1149031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Schema cinematico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62B5BB-8910-4AB4-8D1E-C45DA5FFB43F}"/>
              </a:ext>
            </a:extLst>
          </p:cNvPr>
          <p:cNvGrpSpPr/>
          <p:nvPr/>
        </p:nvGrpSpPr>
        <p:grpSpPr>
          <a:xfrm>
            <a:off x="544982" y="2855148"/>
            <a:ext cx="2788411" cy="1115076"/>
            <a:chOff x="672752" y="3058475"/>
            <a:chExt cx="2788411" cy="1115076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03B27FE-907F-47CA-A828-9C96285E402E}"/>
                </a:ext>
              </a:extLst>
            </p:cNvPr>
            <p:cNvGrpSpPr/>
            <p:nvPr/>
          </p:nvGrpSpPr>
          <p:grpSpPr>
            <a:xfrm>
              <a:off x="3292986" y="3058475"/>
              <a:ext cx="168177" cy="230516"/>
              <a:chOff x="5562450" y="4854668"/>
              <a:chExt cx="168177" cy="230516"/>
            </a:xfrm>
          </p:grpSpPr>
          <p:sp>
            <p:nvSpPr>
              <p:cNvPr id="63" name="Oval 167">
                <a:extLst>
                  <a:ext uri="{FF2B5EF4-FFF2-40B4-BE49-F238E27FC236}">
                    <a16:creationId xmlns:a16="http://schemas.microsoft.com/office/drawing/2014/main" id="{FC86845D-66DA-4863-B859-99B1F11C46D4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5574555" y="4854668"/>
                <a:ext cx="143967" cy="144000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it-IT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7CD85CD8-8B7E-4BE7-8BBA-88E0F4BCA29C}"/>
                  </a:ext>
                </a:extLst>
              </p:cNvPr>
              <p:cNvCxnSpPr>
                <a:cxnSpLocks/>
                <a:stCxn id="63" idx="3"/>
              </p:cNvCxnSpPr>
              <p:nvPr/>
            </p:nvCxnSpPr>
            <p:spPr bwMode="auto">
              <a:xfrm flipH="1">
                <a:off x="5562450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18312A0E-F32B-40DF-961C-9E5C59AC7762}"/>
                  </a:ext>
                </a:extLst>
              </p:cNvPr>
              <p:cNvCxnSpPr>
                <a:cxnSpLocks/>
                <a:stCxn id="63" idx="4"/>
              </p:cNvCxnSpPr>
              <p:nvPr/>
            </p:nvCxnSpPr>
            <p:spPr bwMode="auto">
              <a:xfrm flipH="1">
                <a:off x="5646538" y="4998668"/>
                <a:ext cx="1" cy="86516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E11E0B4E-B3D6-4A74-8244-2829AB2AB98B}"/>
                  </a:ext>
                </a:extLst>
              </p:cNvPr>
              <p:cNvCxnSpPr>
                <a:cxnSpLocks/>
                <a:stCxn id="63" idx="5"/>
              </p:cNvCxnSpPr>
              <p:nvPr/>
            </p:nvCxnSpPr>
            <p:spPr bwMode="auto">
              <a:xfrm>
                <a:off x="5697439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24E9B492-7062-41F4-A2F6-3F5186CC559E}"/>
                </a:ext>
              </a:extLst>
            </p:cNvPr>
            <p:cNvGrpSpPr/>
            <p:nvPr/>
          </p:nvGrpSpPr>
          <p:grpSpPr>
            <a:xfrm>
              <a:off x="672752" y="3943035"/>
              <a:ext cx="168177" cy="230516"/>
              <a:chOff x="5562450" y="4854668"/>
              <a:chExt cx="168177" cy="230516"/>
            </a:xfrm>
          </p:grpSpPr>
          <p:sp>
            <p:nvSpPr>
              <p:cNvPr id="59" name="Oval 167">
                <a:extLst>
                  <a:ext uri="{FF2B5EF4-FFF2-40B4-BE49-F238E27FC236}">
                    <a16:creationId xmlns:a16="http://schemas.microsoft.com/office/drawing/2014/main" id="{92E5CA6D-0E1A-434F-933A-CA032B2D231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5574555" y="4854668"/>
                <a:ext cx="143967" cy="144000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it-IT"/>
              </a:p>
            </p:txBody>
          </p: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7B30D673-18E6-40A1-83C3-19C0A5BB1FF3}"/>
                  </a:ext>
                </a:extLst>
              </p:cNvPr>
              <p:cNvCxnSpPr>
                <a:cxnSpLocks/>
                <a:stCxn id="59" idx="3"/>
              </p:cNvCxnSpPr>
              <p:nvPr/>
            </p:nvCxnSpPr>
            <p:spPr bwMode="auto">
              <a:xfrm flipH="1">
                <a:off x="5562450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472830B7-1DDF-40B3-8622-2FF6A1BE422E}"/>
                  </a:ext>
                </a:extLst>
              </p:cNvPr>
              <p:cNvCxnSpPr>
                <a:cxnSpLocks/>
                <a:stCxn id="59" idx="4"/>
              </p:cNvCxnSpPr>
              <p:nvPr/>
            </p:nvCxnSpPr>
            <p:spPr bwMode="auto">
              <a:xfrm flipH="1">
                <a:off x="5646538" y="4998668"/>
                <a:ext cx="1" cy="86516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28E2D58B-202E-47AA-84EE-DDF4D2A40459}"/>
                  </a:ext>
                </a:extLst>
              </p:cNvPr>
              <p:cNvCxnSpPr>
                <a:cxnSpLocks/>
                <a:stCxn id="59" idx="5"/>
              </p:cNvCxnSpPr>
              <p:nvPr/>
            </p:nvCxnSpPr>
            <p:spPr bwMode="auto">
              <a:xfrm>
                <a:off x="5697439" y="4977580"/>
                <a:ext cx="33188" cy="107604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</p:grp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8B3FD2D-38C5-40FE-91D3-8DFBEF91BC50}"/>
                </a:ext>
              </a:extLst>
            </p:cNvPr>
            <p:cNvCxnSpPr>
              <a:cxnSpLocks/>
              <a:stCxn id="63" idx="2"/>
              <a:endCxn id="59" idx="6"/>
            </p:cNvCxnSpPr>
            <p:nvPr/>
          </p:nvCxnSpPr>
          <p:spPr bwMode="auto">
            <a:xfrm flipH="1">
              <a:off x="828824" y="3130475"/>
              <a:ext cx="2476267" cy="884560"/>
            </a:xfrm>
            <a:prstGeom prst="line">
              <a:avLst/>
            </a:prstGeom>
            <a:noFill/>
            <a:ln w="25400" cap="flat" cmpd="sng" algn="ctr">
              <a:solidFill>
                <a:srgbClr val="008000"/>
              </a:solidFill>
              <a:prstDash val="dashDot"/>
              <a:round/>
              <a:headEnd type="none" w="med" len="med"/>
              <a:tailEnd type="none"/>
            </a:ln>
            <a:effectLst/>
          </p:spPr>
        </p:cxn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1B24FD22-A0D8-4C95-90BE-A936D9E46E7B}"/>
              </a:ext>
            </a:extLst>
          </p:cNvPr>
          <p:cNvSpPr txBox="1"/>
          <p:nvPr/>
        </p:nvSpPr>
        <p:spPr>
          <a:xfrm>
            <a:off x="1573007" y="3600892"/>
            <a:ext cx="730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Telaio</a:t>
            </a:r>
            <a:endParaRPr lang="en-GB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101454F-71BF-4AA3-B0FF-C1C7217D1CC1}"/>
              </a:ext>
            </a:extLst>
          </p:cNvPr>
          <p:cNvSpPr txBox="1"/>
          <p:nvPr/>
        </p:nvSpPr>
        <p:spPr>
          <a:xfrm>
            <a:off x="3165216" y="1975419"/>
            <a:ext cx="98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Braccio </a:t>
            </a:r>
            <a:r>
              <a:rPr lang="en-GB" dirty="0" err="1"/>
              <a:t>gru</a:t>
            </a:r>
            <a:endParaRPr lang="en-GB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F3AA236-CB8B-4772-AF3F-F01C133B1B24}"/>
              </a:ext>
            </a:extLst>
          </p:cNvPr>
          <p:cNvSpPr txBox="1"/>
          <p:nvPr/>
        </p:nvSpPr>
        <p:spPr>
          <a:xfrm>
            <a:off x="402486" y="1924899"/>
            <a:ext cx="1283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Attuatore</a:t>
            </a:r>
            <a:endParaRPr lang="en-GB" dirty="0"/>
          </a:p>
          <a:p>
            <a:r>
              <a:rPr lang="en-GB" dirty="0"/>
              <a:t>(</a:t>
            </a:r>
            <a:r>
              <a:rPr lang="en-GB" dirty="0" err="1"/>
              <a:t>manicotto</a:t>
            </a:r>
            <a:r>
              <a:rPr lang="en-GB" dirty="0"/>
              <a:t>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6EF0938-3351-463C-A861-750B5A5D711A}"/>
              </a:ext>
            </a:extLst>
          </p:cNvPr>
          <p:cNvSpPr txBox="1"/>
          <p:nvPr/>
        </p:nvSpPr>
        <p:spPr>
          <a:xfrm>
            <a:off x="5431642" y="1124724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Modello analitico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A9F38F-C093-408F-BB38-61B14D388BAF}"/>
              </a:ext>
            </a:extLst>
          </p:cNvPr>
          <p:cNvSpPr txBox="1"/>
          <p:nvPr/>
        </p:nvSpPr>
        <p:spPr>
          <a:xfrm>
            <a:off x="231738" y="355282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5D4A63D-7723-40E1-AD05-EDC1573C9F41}"/>
              </a:ext>
            </a:extLst>
          </p:cNvPr>
          <p:cNvSpPr txBox="1"/>
          <p:nvPr/>
        </p:nvSpPr>
        <p:spPr>
          <a:xfrm>
            <a:off x="3290265" y="300009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B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676B18C-1684-4E68-9A27-E9BF46D22E87}"/>
              </a:ext>
            </a:extLst>
          </p:cNvPr>
          <p:cNvSpPr txBox="1"/>
          <p:nvPr/>
        </p:nvSpPr>
        <p:spPr>
          <a:xfrm>
            <a:off x="2515495" y="162437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71EA09E-A069-491D-9475-BE16AC105548}"/>
              </a:ext>
            </a:extLst>
          </p:cNvPr>
          <p:cNvSpPr txBox="1"/>
          <p:nvPr/>
        </p:nvSpPr>
        <p:spPr>
          <a:xfrm>
            <a:off x="5046645" y="351437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855A330-A46C-48B5-BFA0-F312201ED1FC}"/>
              </a:ext>
            </a:extLst>
          </p:cNvPr>
          <p:cNvSpPr txBox="1"/>
          <p:nvPr/>
        </p:nvSpPr>
        <p:spPr>
          <a:xfrm>
            <a:off x="8104392" y="277569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B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F31DCD9-E56A-426B-8FAF-F2099070BF47}"/>
              </a:ext>
            </a:extLst>
          </p:cNvPr>
          <p:cNvSpPr txBox="1"/>
          <p:nvPr/>
        </p:nvSpPr>
        <p:spPr>
          <a:xfrm>
            <a:off x="7280964" y="156925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038DC45-2097-4F36-9917-21A3139EC4B0}"/>
                  </a:ext>
                </a:extLst>
              </p:cNvPr>
              <p:cNvSpPr txBox="1"/>
              <p:nvPr/>
            </p:nvSpPr>
            <p:spPr>
              <a:xfrm>
                <a:off x="5085861" y="5125697"/>
                <a:ext cx="330051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it-IT" sz="20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000" b="1" i="1" smtClean="0">
                              <a:latin typeface="Cambria Math" panose="02040503050406030204" pitchFamily="18" charset="0"/>
                            </a:rPr>
                            <m:t>𝑪</m:t>
                          </m:r>
                          <m:r>
                            <a:rPr lang="it-IT" sz="20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sz="2000" b="1" i="1" smtClean="0"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d>
                      <m:r>
                        <a:rPr lang="it-IT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it-IT" sz="20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000" b="1" i="1" smtClean="0">
                              <a:latin typeface="Cambria Math" panose="02040503050406030204" pitchFamily="18" charset="0"/>
                            </a:rPr>
                            <m:t>𝑪</m:t>
                          </m:r>
                          <m:r>
                            <a:rPr lang="it-IT" sz="20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sz="2000" b="1" i="1" smtClean="0"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  <m:r>
                        <a:rPr lang="it-IT" sz="2000" b="1" i="1" smtClean="0">
                          <a:latin typeface="Cambria Math" panose="02040503050406030204" pitchFamily="18" charset="0"/>
                        </a:rPr>
                        <m:t>+(</m:t>
                      </m:r>
                      <m:r>
                        <a:rPr lang="it-IT" sz="2000" b="1" i="1" smtClean="0">
                          <a:latin typeface="Cambria Math" panose="02040503050406030204" pitchFamily="18" charset="0"/>
                        </a:rPr>
                        <m:t>𝑩</m:t>
                      </m:r>
                      <m:r>
                        <a:rPr lang="it-IT" sz="2000" b="1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sz="2000" b="1" i="1" smtClean="0"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it-IT" sz="2000" b="1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sz="2000" b="1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038DC45-2097-4F36-9917-21A3139EC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5861" y="5125697"/>
                <a:ext cx="3300519" cy="307777"/>
              </a:xfrm>
              <a:prstGeom prst="rect">
                <a:avLst/>
              </a:prstGeom>
              <a:blipFill>
                <a:blip r:embed="rId2"/>
                <a:stretch>
                  <a:fillRect r="-2030" b="-40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9C2B226C-2319-4063-84D9-672D897639B7}"/>
              </a:ext>
            </a:extLst>
          </p:cNvPr>
          <p:cNvSpPr txBox="1"/>
          <p:nvPr/>
        </p:nvSpPr>
        <p:spPr>
          <a:xfrm>
            <a:off x="5046645" y="4409081"/>
            <a:ext cx="2510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Equazione vettoriale di chiusura cinematica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39855E9E-F25F-4F27-B1AA-C7F4E502098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925203"/>
                  </p:ext>
                </p:extLst>
              </p:nvPr>
            </p:nvGraphicFramePr>
            <p:xfrm>
              <a:off x="478467" y="4537906"/>
              <a:ext cx="3478413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51636">
                      <a:extLst>
                        <a:ext uri="{9D8B030D-6E8A-4147-A177-3AD203B41FA5}">
                          <a16:colId xmlns:a16="http://schemas.microsoft.com/office/drawing/2014/main" val="807106332"/>
                        </a:ext>
                      </a:extLst>
                    </a:gridCol>
                    <a:gridCol w="1152128">
                      <a:extLst>
                        <a:ext uri="{9D8B030D-6E8A-4147-A177-3AD203B41FA5}">
                          <a16:colId xmlns:a16="http://schemas.microsoft.com/office/drawing/2014/main" val="2411032327"/>
                        </a:ext>
                      </a:extLst>
                    </a:gridCol>
                    <a:gridCol w="1274649">
                      <a:extLst>
                        <a:ext uri="{9D8B030D-6E8A-4147-A177-3AD203B41FA5}">
                          <a16:colId xmlns:a16="http://schemas.microsoft.com/office/drawing/2014/main" val="85850854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Vettore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Modulo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direzione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772717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it-I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r>
                                  <a:rPr lang="it-I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it-I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it-I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it-IT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b="1" dirty="0"/>
                            <a:t>variabile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b="1" dirty="0"/>
                            <a:t>variabile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0969266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it-IT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r>
                                  <a:rPr lang="it-IT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it-IT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it-IT" b="0" i="1" smtClean="0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it-IT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costante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b="1" dirty="0"/>
                            <a:t>variabile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908388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b="0" i="1" smtClean="0">
                                    <a:solidFill>
                                      <a:srgbClr val="008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it-IT" b="0" i="1" smtClean="0">
                                    <a:solidFill>
                                      <a:srgbClr val="008000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it-IT" b="0" i="1" smtClean="0">
                                    <a:solidFill>
                                      <a:srgbClr val="008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it-IT" b="0" i="1" smtClean="0">
                                    <a:solidFill>
                                      <a:srgbClr val="008000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it-IT" b="0" i="1" smtClean="0">
                                    <a:solidFill>
                                      <a:srgbClr val="008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it-IT" dirty="0">
                            <a:solidFill>
                              <a:srgbClr val="008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costante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costante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0383710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39855E9E-F25F-4F27-B1AA-C7F4E502098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925203"/>
                  </p:ext>
                </p:extLst>
              </p:nvPr>
            </p:nvGraphicFramePr>
            <p:xfrm>
              <a:off x="478467" y="4537906"/>
              <a:ext cx="3478413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51636">
                      <a:extLst>
                        <a:ext uri="{9D8B030D-6E8A-4147-A177-3AD203B41FA5}">
                          <a16:colId xmlns:a16="http://schemas.microsoft.com/office/drawing/2014/main" val="807106332"/>
                        </a:ext>
                      </a:extLst>
                    </a:gridCol>
                    <a:gridCol w="1152128">
                      <a:extLst>
                        <a:ext uri="{9D8B030D-6E8A-4147-A177-3AD203B41FA5}">
                          <a16:colId xmlns:a16="http://schemas.microsoft.com/office/drawing/2014/main" val="2411032327"/>
                        </a:ext>
                      </a:extLst>
                    </a:gridCol>
                    <a:gridCol w="1274649">
                      <a:extLst>
                        <a:ext uri="{9D8B030D-6E8A-4147-A177-3AD203B41FA5}">
                          <a16:colId xmlns:a16="http://schemas.microsoft.com/office/drawing/2014/main" val="85850854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Vettore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Modulo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direzione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772717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578" t="-108197" r="-232948" b="-2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it-IT" b="1" dirty="0"/>
                            <a:t>variabile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b="1" dirty="0"/>
                            <a:t>variabile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0969266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578" t="-208197" r="-232948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costante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b="1" dirty="0"/>
                            <a:t>variabile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908388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578" t="-308197" r="-232948" b="-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costante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costante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03837102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7F2B310-AB17-47F5-93B1-1F66CDCCBA48}"/>
              </a:ext>
            </a:extLst>
          </p:cNvPr>
          <p:cNvCxnSpPr/>
          <p:nvPr/>
        </p:nvCxnSpPr>
        <p:spPr bwMode="auto">
          <a:xfrm flipH="1">
            <a:off x="4283968" y="5279585"/>
            <a:ext cx="432048" cy="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943098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62205-2F28-4342-A3FB-17508DB31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DC4F1-36FE-4056-AE0A-BC0206E238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7337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Esercizio</a:t>
            </a:r>
            <a:r>
              <a:rPr lang="en-GB" dirty="0"/>
              <a:t> per casa: Leg Press </a:t>
            </a:r>
            <a:r>
              <a:rPr lang="en-GB" dirty="0" err="1"/>
              <a:t>Lineare</a:t>
            </a:r>
            <a:endParaRPr lang="en-GB" dirty="0"/>
          </a:p>
        </p:txBody>
      </p:sp>
      <p:pic>
        <p:nvPicPr>
          <p:cNvPr id="4" name="Linear Leg Pres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3350" y="1476375"/>
            <a:ext cx="6034088" cy="4525963"/>
          </a:xfrm>
        </p:spPr>
      </p:pic>
    </p:spTree>
    <p:extLst>
      <p:ext uri="{BB962C8B-B14F-4D97-AF65-F5344CB8AC3E}">
        <p14:creationId xmlns:p14="http://schemas.microsoft.com/office/powerpoint/2010/main" val="427750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olimi01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ruttura predefinit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/>
        </a:ln>
        <a:effectLst/>
      </a:spPr>
      <a:bodyPr/>
      <a:lstStyle/>
    </a:lnDef>
  </a:objectDefaults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Polimi01</Template>
  <TotalTime>11466</TotalTime>
  <Words>148</Words>
  <Application>Microsoft Office PowerPoint</Application>
  <PresentationFormat>On-screen Show (4:3)</PresentationFormat>
  <Paragraphs>61</Paragraphs>
  <Slides>10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Cambria</vt:lpstr>
      <vt:lpstr>Cambria Math</vt:lpstr>
      <vt:lpstr>Minion Web</vt:lpstr>
      <vt:lpstr>Wingdings</vt:lpstr>
      <vt:lpstr>Polimi01</vt:lpstr>
      <vt:lpstr>Es 2 Sistemi articolati ad 1 gdl</vt:lpstr>
      <vt:lpstr>Ruspa con azionamenti idraulici</vt:lpstr>
      <vt:lpstr>Attuatore idraulico</vt:lpstr>
      <vt:lpstr>PowerPoint Presentation</vt:lpstr>
      <vt:lpstr>PowerPoint Presentation</vt:lpstr>
      <vt:lpstr>Modello analitico</vt:lpstr>
      <vt:lpstr>Modello analitico</vt:lpstr>
      <vt:lpstr>PowerPoint Presentation</vt:lpstr>
      <vt:lpstr>Esercizio per casa: Leg Press Lineare</vt:lpstr>
      <vt:lpstr>Modello cinematico (manovellismo ordinario deviato)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Modello multi-body di macchina lavatrice in MBDyn</dc:title>
  <dc:creator>tommaso.argentini@polimi.it</dc:creator>
  <cp:lastModifiedBy>Tommaso Argentini</cp:lastModifiedBy>
  <cp:revision>618</cp:revision>
  <cp:lastPrinted>2012-09-02T13:10:16Z</cp:lastPrinted>
  <dcterms:created xsi:type="dcterms:W3CDTF">2012-07-15T07:56:08Z</dcterms:created>
  <dcterms:modified xsi:type="dcterms:W3CDTF">2019-10-15T12:09:31Z</dcterms:modified>
</cp:coreProperties>
</file>